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9" r:id="rId4"/>
    <p:sldId id="264" r:id="rId5"/>
    <p:sldId id="260" r:id="rId6"/>
    <p:sldId id="268" r:id="rId7"/>
    <p:sldId id="267" r:id="rId8"/>
    <p:sldId id="261" r:id="rId9"/>
    <p:sldId id="266" r:id="rId10"/>
    <p:sldId id="269" r:id="rId11"/>
    <p:sldId id="262" r:id="rId12"/>
    <p:sldId id="270" r:id="rId13"/>
    <p:sldId id="265" r:id="rId14"/>
    <p:sldId id="257" r:id="rId15"/>
  </p:sldIdLst>
  <p:sldSz cx="12192000" cy="6858000"/>
  <p:notesSz cx="6858000" cy="9144000"/>
  <p:embeddedFontLst>
    <p:embeddedFont>
      <p:font typeface="华康海报体W12(P)" panose="040B0C00000000000000" pitchFamily="82" charset="-122"/>
      <p:regular r:id="rId16"/>
    </p:embeddedFont>
    <p:embeddedFont>
      <p:font typeface="站酷文艺体" panose="02010600030101010101" charset="-122"/>
      <p:regular r:id="rId17"/>
    </p:embeddedFont>
    <p:embeddedFont>
      <p:font typeface="Arial Unicode MS" panose="020B0604020202020204" pitchFamily="34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A55"/>
    <a:srgbClr val="2A668B"/>
    <a:srgbClr val="262F26"/>
    <a:srgbClr val="48AF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44A5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7-4415-8FB2-A0B9429F0F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48AFBE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E7-4415-8FB2-A0B9429F0F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2A668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E7-4415-8FB2-A0B9429F0F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4235904"/>
        <c:axId val="284237584"/>
      </c:barChart>
      <c:catAx>
        <c:axId val="28423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4237584"/>
        <c:crosses val="autoZero"/>
        <c:auto val="1"/>
        <c:lblAlgn val="ctr"/>
        <c:lblOffset val="100"/>
        <c:noMultiLvlLbl val="0"/>
      </c:catAx>
      <c:valAx>
        <c:axId val="28423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4235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25155449290364"/>
          <c:y val="0.91079571019455707"/>
          <c:w val="0.44952320022503212"/>
          <c:h val="8.1262290166272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3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40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772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323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75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37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9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80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05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71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54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1D50E-0C9C-47DC-A2AE-F8C8BB2C448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E680-5529-494B-9324-FB776EAB3E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14732" y="0"/>
            <a:ext cx="2213203" cy="6858000"/>
          </a:xfrm>
          <a:prstGeom prst="rect">
            <a:avLst/>
          </a:prstGeom>
          <a:solidFill>
            <a:srgbClr val="2A668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86930" y="640078"/>
            <a:ext cx="1200329" cy="35527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pitchFamily="82" charset="-122"/>
                <a:ea typeface="华康海报体W12(P)" panose="040B0C00000000000000" pitchFamily="82" charset="-122"/>
                <a:cs typeface="Gen Jyuu Gothic X Monospace Bol" panose="020B0609020203020207" pitchFamily="49" charset="-128"/>
              </a:rPr>
              <a:t>梦幻物语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 rot="5400000">
            <a:off x="405174" y="2538934"/>
            <a:ext cx="4152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Dream  </a:t>
            </a:r>
            <a:r>
              <a:rPr lang="en-US" altLang="zh-CN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Story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Theme PPT Template 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130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68B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0" y="1185217"/>
            <a:ext cx="4488180" cy="384701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641142" y="1239620"/>
            <a:ext cx="899829" cy="899829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641142" y="3056583"/>
            <a:ext cx="899829" cy="899829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683090" y="4873546"/>
            <a:ext cx="899829" cy="899829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23851" y="1689534"/>
            <a:ext cx="4150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23851" y="116631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6723851" y="3382305"/>
            <a:ext cx="4150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23851" y="285908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851" y="5293838"/>
            <a:ext cx="4150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23851" y="47706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83920" y="142792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83920" y="3244887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25868" y="5047574"/>
            <a:ext cx="614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505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/>
      <p:bldP spid="12" grpId="0"/>
      <p:bldP spid="13" grpId="0"/>
      <p:bldP spid="14" grpId="0"/>
      <p:bldP spid="15" grpId="0"/>
      <p:bldP spid="6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14732" y="0"/>
            <a:ext cx="2213203" cy="6858000"/>
          </a:xfrm>
          <a:prstGeom prst="rect">
            <a:avLst/>
          </a:prstGeom>
          <a:solidFill>
            <a:srgbClr val="2A668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323252" y="1113983"/>
            <a:ext cx="1196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04</a:t>
            </a:r>
            <a:endParaRPr lang="zh-CN" altLang="en-US" sz="6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90445" y="2605530"/>
            <a:ext cx="800219" cy="28527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204249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68B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697138886"/>
              </p:ext>
            </p:extLst>
          </p:nvPr>
        </p:nvGraphicFramePr>
        <p:xfrm>
          <a:off x="1216074" y="1463040"/>
          <a:ext cx="4664222" cy="319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1352288" y="5352457"/>
            <a:ext cx="462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86930" y="48292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74523" y="140676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点击添加标题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7174523" y="2253472"/>
            <a:ext cx="4037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71138" y="2253472"/>
            <a:ext cx="703385" cy="531931"/>
          </a:xfrm>
          <a:prstGeom prst="rect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471138" y="3545355"/>
            <a:ext cx="703385" cy="531931"/>
          </a:xfrm>
          <a:prstGeom prst="rect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71138" y="4837238"/>
            <a:ext cx="703385" cy="531931"/>
          </a:xfrm>
          <a:prstGeom prst="rect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174523" y="3544257"/>
            <a:ext cx="4037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74523" y="4918333"/>
            <a:ext cx="4037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46151" y="2309000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50826" y="3580487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46151" y="4907504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1024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10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68B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8" r="7251"/>
          <a:stretch/>
        </p:blipFill>
        <p:spPr>
          <a:xfrm>
            <a:off x="1308294" y="1038379"/>
            <a:ext cx="3376248" cy="47856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49970" y="1658671"/>
            <a:ext cx="6710289" cy="1098595"/>
          </a:xfrm>
          <a:prstGeom prst="rect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06399" y="3480779"/>
            <a:ext cx="4150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06399" y="29575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6006399" y="4911940"/>
            <a:ext cx="4150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06399" y="43887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1" name="椭圆 10"/>
          <p:cNvSpPr/>
          <p:nvPr/>
        </p:nvSpPr>
        <p:spPr>
          <a:xfrm>
            <a:off x="5078436" y="3086683"/>
            <a:ext cx="747920" cy="747920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078436" y="4650330"/>
            <a:ext cx="747920" cy="747920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Group 10"/>
          <p:cNvGrpSpPr/>
          <p:nvPr/>
        </p:nvGrpSpPr>
        <p:grpSpPr>
          <a:xfrm>
            <a:off x="5166934" y="3175870"/>
            <a:ext cx="557453" cy="527927"/>
            <a:chOff x="5237163" y="4730750"/>
            <a:chExt cx="1019175" cy="965200"/>
          </a:xfrm>
          <a:solidFill>
            <a:schemeClr val="bg1"/>
          </a:solidFill>
        </p:grpSpPr>
        <p:sp>
          <p:nvSpPr>
            <p:cNvPr id="14" name="Freeform 6"/>
            <p:cNvSpPr/>
            <p:nvPr/>
          </p:nvSpPr>
          <p:spPr bwMode="auto">
            <a:xfrm>
              <a:off x="5591176" y="5594350"/>
              <a:ext cx="311150" cy="101600"/>
            </a:xfrm>
            <a:custGeom>
              <a:avLst/>
              <a:gdLst>
                <a:gd name="T0" fmla="*/ 985 w 1172"/>
                <a:gd name="T1" fmla="*/ 0 h 384"/>
                <a:gd name="T2" fmla="*/ 1011 w 1172"/>
                <a:gd name="T3" fmla="*/ 163 h 384"/>
                <a:gd name="T4" fmla="*/ 1016 w 1172"/>
                <a:gd name="T5" fmla="*/ 186 h 384"/>
                <a:gd name="T6" fmla="*/ 1031 w 1172"/>
                <a:gd name="T7" fmla="*/ 222 h 384"/>
                <a:gd name="T8" fmla="*/ 1061 w 1172"/>
                <a:gd name="T9" fmla="*/ 263 h 384"/>
                <a:gd name="T10" fmla="*/ 1103 w 1172"/>
                <a:gd name="T11" fmla="*/ 297 h 384"/>
                <a:gd name="T12" fmla="*/ 1138 w 1172"/>
                <a:gd name="T13" fmla="*/ 325 h 384"/>
                <a:gd name="T14" fmla="*/ 1161 w 1172"/>
                <a:gd name="T15" fmla="*/ 348 h 384"/>
                <a:gd name="T16" fmla="*/ 1172 w 1172"/>
                <a:gd name="T17" fmla="*/ 365 h 384"/>
                <a:gd name="T18" fmla="*/ 1163 w 1172"/>
                <a:gd name="T19" fmla="*/ 378 h 384"/>
                <a:gd name="T20" fmla="*/ 1137 w 1172"/>
                <a:gd name="T21" fmla="*/ 382 h 384"/>
                <a:gd name="T22" fmla="*/ 1088 w 1172"/>
                <a:gd name="T23" fmla="*/ 383 h 384"/>
                <a:gd name="T24" fmla="*/ 1017 w 1172"/>
                <a:gd name="T25" fmla="*/ 384 h 384"/>
                <a:gd name="T26" fmla="*/ 932 w 1172"/>
                <a:gd name="T27" fmla="*/ 384 h 384"/>
                <a:gd name="T28" fmla="*/ 839 w 1172"/>
                <a:gd name="T29" fmla="*/ 383 h 384"/>
                <a:gd name="T30" fmla="*/ 751 w 1172"/>
                <a:gd name="T31" fmla="*/ 383 h 384"/>
                <a:gd name="T32" fmla="*/ 674 w 1172"/>
                <a:gd name="T33" fmla="*/ 382 h 384"/>
                <a:gd name="T34" fmla="*/ 615 w 1172"/>
                <a:gd name="T35" fmla="*/ 382 h 384"/>
                <a:gd name="T36" fmla="*/ 586 w 1172"/>
                <a:gd name="T37" fmla="*/ 381 h 384"/>
                <a:gd name="T38" fmla="*/ 557 w 1172"/>
                <a:gd name="T39" fmla="*/ 382 h 384"/>
                <a:gd name="T40" fmla="*/ 498 w 1172"/>
                <a:gd name="T41" fmla="*/ 382 h 384"/>
                <a:gd name="T42" fmla="*/ 421 w 1172"/>
                <a:gd name="T43" fmla="*/ 383 h 384"/>
                <a:gd name="T44" fmla="*/ 333 w 1172"/>
                <a:gd name="T45" fmla="*/ 383 h 384"/>
                <a:gd name="T46" fmla="*/ 240 w 1172"/>
                <a:gd name="T47" fmla="*/ 384 h 384"/>
                <a:gd name="T48" fmla="*/ 155 w 1172"/>
                <a:gd name="T49" fmla="*/ 384 h 384"/>
                <a:gd name="T50" fmla="*/ 83 w 1172"/>
                <a:gd name="T51" fmla="*/ 383 h 384"/>
                <a:gd name="T52" fmla="*/ 35 w 1172"/>
                <a:gd name="T53" fmla="*/ 382 h 384"/>
                <a:gd name="T54" fmla="*/ 8 w 1172"/>
                <a:gd name="T55" fmla="*/ 378 h 384"/>
                <a:gd name="T56" fmla="*/ 0 w 1172"/>
                <a:gd name="T57" fmla="*/ 365 h 384"/>
                <a:gd name="T58" fmla="*/ 11 w 1172"/>
                <a:gd name="T59" fmla="*/ 348 h 384"/>
                <a:gd name="T60" fmla="*/ 34 w 1172"/>
                <a:gd name="T61" fmla="*/ 325 h 384"/>
                <a:gd name="T62" fmla="*/ 69 w 1172"/>
                <a:gd name="T63" fmla="*/ 297 h 384"/>
                <a:gd name="T64" fmla="*/ 111 w 1172"/>
                <a:gd name="T65" fmla="*/ 263 h 384"/>
                <a:gd name="T66" fmla="*/ 141 w 1172"/>
                <a:gd name="T67" fmla="*/ 222 h 384"/>
                <a:gd name="T68" fmla="*/ 156 w 1172"/>
                <a:gd name="T69" fmla="*/ 186 h 384"/>
                <a:gd name="T70" fmla="*/ 161 w 1172"/>
                <a:gd name="T71" fmla="*/ 162 h 384"/>
                <a:gd name="T72" fmla="*/ 187 w 1172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2" h="384">
                  <a:moveTo>
                    <a:pt x="187" y="0"/>
                  </a:moveTo>
                  <a:lnTo>
                    <a:pt x="985" y="0"/>
                  </a:lnTo>
                  <a:lnTo>
                    <a:pt x="1010" y="160"/>
                  </a:lnTo>
                  <a:lnTo>
                    <a:pt x="1011" y="163"/>
                  </a:lnTo>
                  <a:lnTo>
                    <a:pt x="1012" y="172"/>
                  </a:lnTo>
                  <a:lnTo>
                    <a:pt x="1016" y="186"/>
                  </a:lnTo>
                  <a:lnTo>
                    <a:pt x="1021" y="203"/>
                  </a:lnTo>
                  <a:lnTo>
                    <a:pt x="1031" y="222"/>
                  </a:lnTo>
                  <a:lnTo>
                    <a:pt x="1044" y="243"/>
                  </a:lnTo>
                  <a:lnTo>
                    <a:pt x="1061" y="263"/>
                  </a:lnTo>
                  <a:lnTo>
                    <a:pt x="1084" y="283"/>
                  </a:lnTo>
                  <a:lnTo>
                    <a:pt x="1103" y="297"/>
                  </a:lnTo>
                  <a:lnTo>
                    <a:pt x="1122" y="311"/>
                  </a:lnTo>
                  <a:lnTo>
                    <a:pt x="1138" y="325"/>
                  </a:lnTo>
                  <a:lnTo>
                    <a:pt x="1151" y="336"/>
                  </a:lnTo>
                  <a:lnTo>
                    <a:pt x="1161" y="348"/>
                  </a:lnTo>
                  <a:lnTo>
                    <a:pt x="1168" y="357"/>
                  </a:lnTo>
                  <a:lnTo>
                    <a:pt x="1172" y="365"/>
                  </a:lnTo>
                  <a:lnTo>
                    <a:pt x="1170" y="372"/>
                  </a:lnTo>
                  <a:lnTo>
                    <a:pt x="1163" y="378"/>
                  </a:lnTo>
                  <a:lnTo>
                    <a:pt x="1151" y="381"/>
                  </a:lnTo>
                  <a:lnTo>
                    <a:pt x="1137" y="382"/>
                  </a:lnTo>
                  <a:lnTo>
                    <a:pt x="1116" y="383"/>
                  </a:lnTo>
                  <a:lnTo>
                    <a:pt x="1088" y="383"/>
                  </a:lnTo>
                  <a:lnTo>
                    <a:pt x="1055" y="384"/>
                  </a:lnTo>
                  <a:lnTo>
                    <a:pt x="1017" y="384"/>
                  </a:lnTo>
                  <a:lnTo>
                    <a:pt x="975" y="384"/>
                  </a:lnTo>
                  <a:lnTo>
                    <a:pt x="932" y="384"/>
                  </a:lnTo>
                  <a:lnTo>
                    <a:pt x="886" y="384"/>
                  </a:lnTo>
                  <a:lnTo>
                    <a:pt x="839" y="383"/>
                  </a:lnTo>
                  <a:lnTo>
                    <a:pt x="794" y="383"/>
                  </a:lnTo>
                  <a:lnTo>
                    <a:pt x="751" y="383"/>
                  </a:lnTo>
                  <a:lnTo>
                    <a:pt x="710" y="382"/>
                  </a:lnTo>
                  <a:lnTo>
                    <a:pt x="674" y="382"/>
                  </a:lnTo>
                  <a:lnTo>
                    <a:pt x="641" y="382"/>
                  </a:lnTo>
                  <a:lnTo>
                    <a:pt x="615" y="382"/>
                  </a:lnTo>
                  <a:lnTo>
                    <a:pt x="597" y="381"/>
                  </a:lnTo>
                  <a:lnTo>
                    <a:pt x="586" y="381"/>
                  </a:lnTo>
                  <a:lnTo>
                    <a:pt x="575" y="381"/>
                  </a:lnTo>
                  <a:lnTo>
                    <a:pt x="557" y="382"/>
                  </a:lnTo>
                  <a:lnTo>
                    <a:pt x="531" y="382"/>
                  </a:lnTo>
                  <a:lnTo>
                    <a:pt x="498" y="382"/>
                  </a:lnTo>
                  <a:lnTo>
                    <a:pt x="462" y="382"/>
                  </a:lnTo>
                  <a:lnTo>
                    <a:pt x="421" y="383"/>
                  </a:lnTo>
                  <a:lnTo>
                    <a:pt x="378" y="383"/>
                  </a:lnTo>
                  <a:lnTo>
                    <a:pt x="333" y="383"/>
                  </a:lnTo>
                  <a:lnTo>
                    <a:pt x="286" y="384"/>
                  </a:lnTo>
                  <a:lnTo>
                    <a:pt x="240" y="384"/>
                  </a:lnTo>
                  <a:lnTo>
                    <a:pt x="196" y="384"/>
                  </a:lnTo>
                  <a:lnTo>
                    <a:pt x="155" y="384"/>
                  </a:lnTo>
                  <a:lnTo>
                    <a:pt x="117" y="384"/>
                  </a:lnTo>
                  <a:lnTo>
                    <a:pt x="83" y="383"/>
                  </a:lnTo>
                  <a:lnTo>
                    <a:pt x="56" y="383"/>
                  </a:lnTo>
                  <a:lnTo>
                    <a:pt x="35" y="382"/>
                  </a:lnTo>
                  <a:lnTo>
                    <a:pt x="21" y="381"/>
                  </a:lnTo>
                  <a:lnTo>
                    <a:pt x="8" y="378"/>
                  </a:lnTo>
                  <a:lnTo>
                    <a:pt x="1" y="372"/>
                  </a:lnTo>
                  <a:lnTo>
                    <a:pt x="0" y="365"/>
                  </a:lnTo>
                  <a:lnTo>
                    <a:pt x="2" y="357"/>
                  </a:lnTo>
                  <a:lnTo>
                    <a:pt x="11" y="348"/>
                  </a:lnTo>
                  <a:lnTo>
                    <a:pt x="21" y="336"/>
                  </a:lnTo>
                  <a:lnTo>
                    <a:pt x="34" y="325"/>
                  </a:lnTo>
                  <a:lnTo>
                    <a:pt x="50" y="311"/>
                  </a:lnTo>
                  <a:lnTo>
                    <a:pt x="69" y="297"/>
                  </a:lnTo>
                  <a:lnTo>
                    <a:pt x="88" y="283"/>
                  </a:lnTo>
                  <a:lnTo>
                    <a:pt x="111" y="263"/>
                  </a:lnTo>
                  <a:lnTo>
                    <a:pt x="127" y="243"/>
                  </a:lnTo>
                  <a:lnTo>
                    <a:pt x="141" y="222"/>
                  </a:lnTo>
                  <a:lnTo>
                    <a:pt x="151" y="202"/>
                  </a:lnTo>
                  <a:lnTo>
                    <a:pt x="156" y="186"/>
                  </a:lnTo>
                  <a:lnTo>
                    <a:pt x="160" y="172"/>
                  </a:lnTo>
                  <a:lnTo>
                    <a:pt x="161" y="162"/>
                  </a:lnTo>
                  <a:lnTo>
                    <a:pt x="162" y="160"/>
                  </a:lnTo>
                  <a:lnTo>
                    <a:pt x="1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5495926" y="5226050"/>
              <a:ext cx="217488" cy="115888"/>
            </a:xfrm>
            <a:custGeom>
              <a:avLst/>
              <a:gdLst>
                <a:gd name="T0" fmla="*/ 577 w 822"/>
                <a:gd name="T1" fmla="*/ 3 h 439"/>
                <a:gd name="T2" fmla="*/ 634 w 822"/>
                <a:gd name="T3" fmla="*/ 19 h 439"/>
                <a:gd name="T4" fmla="*/ 690 w 822"/>
                <a:gd name="T5" fmla="*/ 46 h 439"/>
                <a:gd name="T6" fmla="*/ 739 w 822"/>
                <a:gd name="T7" fmla="*/ 81 h 439"/>
                <a:gd name="T8" fmla="*/ 780 w 822"/>
                <a:gd name="T9" fmla="*/ 123 h 439"/>
                <a:gd name="T10" fmla="*/ 808 w 822"/>
                <a:gd name="T11" fmla="*/ 169 h 439"/>
                <a:gd name="T12" fmla="*/ 822 w 822"/>
                <a:gd name="T13" fmla="*/ 217 h 439"/>
                <a:gd name="T14" fmla="*/ 817 w 822"/>
                <a:gd name="T15" fmla="*/ 263 h 439"/>
                <a:gd name="T16" fmla="*/ 791 w 822"/>
                <a:gd name="T17" fmla="*/ 307 h 439"/>
                <a:gd name="T18" fmla="*/ 741 w 822"/>
                <a:gd name="T19" fmla="*/ 346 h 439"/>
                <a:gd name="T20" fmla="*/ 662 w 822"/>
                <a:gd name="T21" fmla="*/ 380 h 439"/>
                <a:gd name="T22" fmla="*/ 567 w 822"/>
                <a:gd name="T23" fmla="*/ 407 h 439"/>
                <a:gd name="T24" fmla="*/ 472 w 822"/>
                <a:gd name="T25" fmla="*/ 424 h 439"/>
                <a:gd name="T26" fmla="*/ 376 w 822"/>
                <a:gd name="T27" fmla="*/ 435 h 439"/>
                <a:gd name="T28" fmla="*/ 286 w 822"/>
                <a:gd name="T29" fmla="*/ 439 h 439"/>
                <a:gd name="T30" fmla="*/ 202 w 822"/>
                <a:gd name="T31" fmla="*/ 436 h 439"/>
                <a:gd name="T32" fmla="*/ 130 w 822"/>
                <a:gd name="T33" fmla="*/ 432 h 439"/>
                <a:gd name="T34" fmla="*/ 70 w 822"/>
                <a:gd name="T35" fmla="*/ 423 h 439"/>
                <a:gd name="T36" fmla="*/ 27 w 822"/>
                <a:gd name="T37" fmla="*/ 415 h 439"/>
                <a:gd name="T38" fmla="*/ 4 w 822"/>
                <a:gd name="T39" fmla="*/ 406 h 439"/>
                <a:gd name="T40" fmla="*/ 2 w 822"/>
                <a:gd name="T41" fmla="*/ 399 h 439"/>
                <a:gd name="T42" fmla="*/ 27 w 822"/>
                <a:gd name="T43" fmla="*/ 394 h 439"/>
                <a:gd name="T44" fmla="*/ 96 w 822"/>
                <a:gd name="T45" fmla="*/ 392 h 439"/>
                <a:gd name="T46" fmla="*/ 170 w 822"/>
                <a:gd name="T47" fmla="*/ 384 h 439"/>
                <a:gd name="T48" fmla="*/ 226 w 822"/>
                <a:gd name="T49" fmla="*/ 364 h 439"/>
                <a:gd name="T50" fmla="*/ 268 w 822"/>
                <a:gd name="T51" fmla="*/ 330 h 439"/>
                <a:gd name="T52" fmla="*/ 301 w 822"/>
                <a:gd name="T53" fmla="*/ 281 h 439"/>
                <a:gd name="T54" fmla="*/ 329 w 822"/>
                <a:gd name="T55" fmla="*/ 214 h 439"/>
                <a:gd name="T56" fmla="*/ 360 w 822"/>
                <a:gd name="T57" fmla="*/ 127 h 439"/>
                <a:gd name="T58" fmla="*/ 393 w 822"/>
                <a:gd name="T59" fmla="*/ 66 h 439"/>
                <a:gd name="T60" fmla="*/ 438 w 822"/>
                <a:gd name="T61" fmla="*/ 25 h 439"/>
                <a:gd name="T62" fmla="*/ 490 w 822"/>
                <a:gd name="T63" fmla="*/ 4 h 439"/>
                <a:gd name="T64" fmla="*/ 546 w 822"/>
                <a:gd name="T65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2" h="439">
                  <a:moveTo>
                    <a:pt x="546" y="0"/>
                  </a:moveTo>
                  <a:lnTo>
                    <a:pt x="577" y="3"/>
                  </a:lnTo>
                  <a:lnTo>
                    <a:pt x="606" y="10"/>
                  </a:lnTo>
                  <a:lnTo>
                    <a:pt x="634" y="19"/>
                  </a:lnTo>
                  <a:lnTo>
                    <a:pt x="663" y="31"/>
                  </a:lnTo>
                  <a:lnTo>
                    <a:pt x="690" y="46"/>
                  </a:lnTo>
                  <a:lnTo>
                    <a:pt x="716" y="63"/>
                  </a:lnTo>
                  <a:lnTo>
                    <a:pt x="739" y="81"/>
                  </a:lnTo>
                  <a:lnTo>
                    <a:pt x="761" y="101"/>
                  </a:lnTo>
                  <a:lnTo>
                    <a:pt x="780" y="123"/>
                  </a:lnTo>
                  <a:lnTo>
                    <a:pt x="795" y="145"/>
                  </a:lnTo>
                  <a:lnTo>
                    <a:pt x="808" y="169"/>
                  </a:lnTo>
                  <a:lnTo>
                    <a:pt x="817" y="192"/>
                  </a:lnTo>
                  <a:lnTo>
                    <a:pt x="822" y="217"/>
                  </a:lnTo>
                  <a:lnTo>
                    <a:pt x="822" y="240"/>
                  </a:lnTo>
                  <a:lnTo>
                    <a:pt x="817" y="263"/>
                  </a:lnTo>
                  <a:lnTo>
                    <a:pt x="807" y="286"/>
                  </a:lnTo>
                  <a:lnTo>
                    <a:pt x="791" y="307"/>
                  </a:lnTo>
                  <a:lnTo>
                    <a:pt x="769" y="328"/>
                  </a:lnTo>
                  <a:lnTo>
                    <a:pt x="741" y="346"/>
                  </a:lnTo>
                  <a:lnTo>
                    <a:pt x="707" y="363"/>
                  </a:lnTo>
                  <a:lnTo>
                    <a:pt x="662" y="380"/>
                  </a:lnTo>
                  <a:lnTo>
                    <a:pt x="615" y="394"/>
                  </a:lnTo>
                  <a:lnTo>
                    <a:pt x="567" y="407"/>
                  </a:lnTo>
                  <a:lnTo>
                    <a:pt x="519" y="416"/>
                  </a:lnTo>
                  <a:lnTo>
                    <a:pt x="472" y="424"/>
                  </a:lnTo>
                  <a:lnTo>
                    <a:pt x="424" y="430"/>
                  </a:lnTo>
                  <a:lnTo>
                    <a:pt x="376" y="435"/>
                  </a:lnTo>
                  <a:lnTo>
                    <a:pt x="330" y="437"/>
                  </a:lnTo>
                  <a:lnTo>
                    <a:pt x="286" y="439"/>
                  </a:lnTo>
                  <a:lnTo>
                    <a:pt x="243" y="439"/>
                  </a:lnTo>
                  <a:lnTo>
                    <a:pt x="202" y="436"/>
                  </a:lnTo>
                  <a:lnTo>
                    <a:pt x="165" y="435"/>
                  </a:lnTo>
                  <a:lnTo>
                    <a:pt x="130" y="432"/>
                  </a:lnTo>
                  <a:lnTo>
                    <a:pt x="98" y="428"/>
                  </a:lnTo>
                  <a:lnTo>
                    <a:pt x="70" y="423"/>
                  </a:lnTo>
                  <a:lnTo>
                    <a:pt x="47" y="420"/>
                  </a:lnTo>
                  <a:lnTo>
                    <a:pt x="27" y="415"/>
                  </a:lnTo>
                  <a:lnTo>
                    <a:pt x="13" y="410"/>
                  </a:lnTo>
                  <a:lnTo>
                    <a:pt x="4" y="406"/>
                  </a:lnTo>
                  <a:lnTo>
                    <a:pt x="0" y="402"/>
                  </a:lnTo>
                  <a:lnTo>
                    <a:pt x="2" y="399"/>
                  </a:lnTo>
                  <a:lnTo>
                    <a:pt x="12" y="396"/>
                  </a:lnTo>
                  <a:lnTo>
                    <a:pt x="27" y="394"/>
                  </a:lnTo>
                  <a:lnTo>
                    <a:pt x="50" y="394"/>
                  </a:lnTo>
                  <a:lnTo>
                    <a:pt x="96" y="392"/>
                  </a:lnTo>
                  <a:lnTo>
                    <a:pt x="137" y="389"/>
                  </a:lnTo>
                  <a:lnTo>
                    <a:pt x="170" y="384"/>
                  </a:lnTo>
                  <a:lnTo>
                    <a:pt x="201" y="374"/>
                  </a:lnTo>
                  <a:lnTo>
                    <a:pt x="226" y="364"/>
                  </a:lnTo>
                  <a:lnTo>
                    <a:pt x="249" y="349"/>
                  </a:lnTo>
                  <a:lnTo>
                    <a:pt x="268" y="330"/>
                  </a:lnTo>
                  <a:lnTo>
                    <a:pt x="285" y="308"/>
                  </a:lnTo>
                  <a:lnTo>
                    <a:pt x="301" y="281"/>
                  </a:lnTo>
                  <a:lnTo>
                    <a:pt x="315" y="251"/>
                  </a:lnTo>
                  <a:lnTo>
                    <a:pt x="329" y="214"/>
                  </a:lnTo>
                  <a:lnTo>
                    <a:pt x="344" y="173"/>
                  </a:lnTo>
                  <a:lnTo>
                    <a:pt x="360" y="127"/>
                  </a:lnTo>
                  <a:lnTo>
                    <a:pt x="375" y="93"/>
                  </a:lnTo>
                  <a:lnTo>
                    <a:pt x="393" y="66"/>
                  </a:lnTo>
                  <a:lnTo>
                    <a:pt x="414" y="43"/>
                  </a:lnTo>
                  <a:lnTo>
                    <a:pt x="438" y="25"/>
                  </a:lnTo>
                  <a:lnTo>
                    <a:pt x="463" y="12"/>
                  </a:lnTo>
                  <a:lnTo>
                    <a:pt x="490" y="4"/>
                  </a:lnTo>
                  <a:lnTo>
                    <a:pt x="518" y="1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5675313" y="4730750"/>
              <a:ext cx="431800" cy="512763"/>
            </a:xfrm>
            <a:custGeom>
              <a:avLst/>
              <a:gdLst>
                <a:gd name="T0" fmla="*/ 1407 w 1633"/>
                <a:gd name="T1" fmla="*/ 59 h 1940"/>
                <a:gd name="T2" fmla="*/ 1367 w 1633"/>
                <a:gd name="T3" fmla="*/ 63 h 1940"/>
                <a:gd name="T4" fmla="*/ 1320 w 1633"/>
                <a:gd name="T5" fmla="*/ 75 h 1940"/>
                <a:gd name="T6" fmla="*/ 1273 w 1633"/>
                <a:gd name="T7" fmla="*/ 100 h 1940"/>
                <a:gd name="T8" fmla="*/ 1227 w 1633"/>
                <a:gd name="T9" fmla="*/ 140 h 1940"/>
                <a:gd name="T10" fmla="*/ 1228 w 1633"/>
                <a:gd name="T11" fmla="*/ 184 h 1940"/>
                <a:gd name="T12" fmla="*/ 1257 w 1633"/>
                <a:gd name="T13" fmla="*/ 210 h 1940"/>
                <a:gd name="T14" fmla="*/ 1273 w 1633"/>
                <a:gd name="T15" fmla="*/ 224 h 1940"/>
                <a:gd name="T16" fmla="*/ 1277 w 1633"/>
                <a:gd name="T17" fmla="*/ 228 h 1940"/>
                <a:gd name="T18" fmla="*/ 1280 w 1633"/>
                <a:gd name="T19" fmla="*/ 219 h 1940"/>
                <a:gd name="T20" fmla="*/ 1292 w 1633"/>
                <a:gd name="T21" fmla="*/ 194 h 1940"/>
                <a:gd name="T22" fmla="*/ 1322 w 1633"/>
                <a:gd name="T23" fmla="*/ 158 h 1940"/>
                <a:gd name="T24" fmla="*/ 1369 w 1633"/>
                <a:gd name="T25" fmla="*/ 112 h 1940"/>
                <a:gd name="T26" fmla="*/ 1444 w 1633"/>
                <a:gd name="T27" fmla="*/ 60 h 1940"/>
                <a:gd name="T28" fmla="*/ 1434 w 1633"/>
                <a:gd name="T29" fmla="*/ 59 h 1940"/>
                <a:gd name="T30" fmla="*/ 1437 w 1633"/>
                <a:gd name="T31" fmla="*/ 0 h 1940"/>
                <a:gd name="T32" fmla="*/ 1501 w 1633"/>
                <a:gd name="T33" fmla="*/ 11 h 1940"/>
                <a:gd name="T34" fmla="*/ 1557 w 1633"/>
                <a:gd name="T35" fmla="*/ 43 h 1940"/>
                <a:gd name="T36" fmla="*/ 1601 w 1633"/>
                <a:gd name="T37" fmla="*/ 92 h 1940"/>
                <a:gd name="T38" fmla="*/ 1626 w 1633"/>
                <a:gd name="T39" fmla="*/ 151 h 1940"/>
                <a:gd name="T40" fmla="*/ 1633 w 1633"/>
                <a:gd name="T41" fmla="*/ 220 h 1940"/>
                <a:gd name="T42" fmla="*/ 1623 w 1633"/>
                <a:gd name="T43" fmla="*/ 293 h 1940"/>
                <a:gd name="T44" fmla="*/ 1595 w 1633"/>
                <a:gd name="T45" fmla="*/ 366 h 1940"/>
                <a:gd name="T46" fmla="*/ 1550 w 1633"/>
                <a:gd name="T47" fmla="*/ 436 h 1940"/>
                <a:gd name="T48" fmla="*/ 243 w 1633"/>
                <a:gd name="T49" fmla="*/ 1862 h 1940"/>
                <a:gd name="T50" fmla="*/ 210 w 1633"/>
                <a:gd name="T51" fmla="*/ 1903 h 1940"/>
                <a:gd name="T52" fmla="*/ 187 w 1633"/>
                <a:gd name="T53" fmla="*/ 1928 h 1940"/>
                <a:gd name="T54" fmla="*/ 169 w 1633"/>
                <a:gd name="T55" fmla="*/ 1939 h 1940"/>
                <a:gd name="T56" fmla="*/ 151 w 1633"/>
                <a:gd name="T57" fmla="*/ 1936 h 1940"/>
                <a:gd name="T58" fmla="*/ 129 w 1633"/>
                <a:gd name="T59" fmla="*/ 1922 h 1940"/>
                <a:gd name="T60" fmla="*/ 98 w 1633"/>
                <a:gd name="T61" fmla="*/ 1897 h 1940"/>
                <a:gd name="T62" fmla="*/ 57 w 1633"/>
                <a:gd name="T63" fmla="*/ 1864 h 1940"/>
                <a:gd name="T64" fmla="*/ 25 w 1633"/>
                <a:gd name="T65" fmla="*/ 1838 h 1940"/>
                <a:gd name="T66" fmla="*/ 6 w 1633"/>
                <a:gd name="T67" fmla="*/ 1820 h 1940"/>
                <a:gd name="T68" fmla="*/ 0 w 1633"/>
                <a:gd name="T69" fmla="*/ 1803 h 1940"/>
                <a:gd name="T70" fmla="*/ 7 w 1633"/>
                <a:gd name="T71" fmla="*/ 1783 h 1940"/>
                <a:gd name="T72" fmla="*/ 27 w 1633"/>
                <a:gd name="T73" fmla="*/ 1755 h 1940"/>
                <a:gd name="T74" fmla="*/ 60 w 1633"/>
                <a:gd name="T75" fmla="*/ 1715 h 1940"/>
                <a:gd name="T76" fmla="*/ 1176 w 1633"/>
                <a:gd name="T77" fmla="*/ 134 h 1940"/>
                <a:gd name="T78" fmla="*/ 1234 w 1633"/>
                <a:gd name="T79" fmla="*/ 75 h 1940"/>
                <a:gd name="T80" fmla="*/ 1299 w 1633"/>
                <a:gd name="T81" fmla="*/ 32 h 1940"/>
                <a:gd name="T82" fmla="*/ 1368 w 1633"/>
                <a:gd name="T83" fmla="*/ 7 h 1940"/>
                <a:gd name="T84" fmla="*/ 1437 w 1633"/>
                <a:gd name="T85" fmla="*/ 0 h 1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33" h="1940">
                  <a:moveTo>
                    <a:pt x="1422" y="59"/>
                  </a:moveTo>
                  <a:lnTo>
                    <a:pt x="1407" y="59"/>
                  </a:lnTo>
                  <a:lnTo>
                    <a:pt x="1388" y="60"/>
                  </a:lnTo>
                  <a:lnTo>
                    <a:pt x="1367" y="63"/>
                  </a:lnTo>
                  <a:lnTo>
                    <a:pt x="1345" y="67"/>
                  </a:lnTo>
                  <a:lnTo>
                    <a:pt x="1320" y="75"/>
                  </a:lnTo>
                  <a:lnTo>
                    <a:pt x="1296" y="86"/>
                  </a:lnTo>
                  <a:lnTo>
                    <a:pt x="1273" y="100"/>
                  </a:lnTo>
                  <a:lnTo>
                    <a:pt x="1249" y="117"/>
                  </a:lnTo>
                  <a:lnTo>
                    <a:pt x="1227" y="140"/>
                  </a:lnTo>
                  <a:lnTo>
                    <a:pt x="1207" y="168"/>
                  </a:lnTo>
                  <a:lnTo>
                    <a:pt x="1228" y="184"/>
                  </a:lnTo>
                  <a:lnTo>
                    <a:pt x="1245" y="198"/>
                  </a:lnTo>
                  <a:lnTo>
                    <a:pt x="1257" y="210"/>
                  </a:lnTo>
                  <a:lnTo>
                    <a:pt x="1267" y="218"/>
                  </a:lnTo>
                  <a:lnTo>
                    <a:pt x="1273" y="224"/>
                  </a:lnTo>
                  <a:lnTo>
                    <a:pt x="1276" y="227"/>
                  </a:lnTo>
                  <a:lnTo>
                    <a:pt x="1277" y="228"/>
                  </a:lnTo>
                  <a:lnTo>
                    <a:pt x="1277" y="226"/>
                  </a:lnTo>
                  <a:lnTo>
                    <a:pt x="1280" y="219"/>
                  </a:lnTo>
                  <a:lnTo>
                    <a:pt x="1285" y="208"/>
                  </a:lnTo>
                  <a:lnTo>
                    <a:pt x="1292" y="194"/>
                  </a:lnTo>
                  <a:lnTo>
                    <a:pt x="1305" y="177"/>
                  </a:lnTo>
                  <a:lnTo>
                    <a:pt x="1322" y="158"/>
                  </a:lnTo>
                  <a:lnTo>
                    <a:pt x="1343" y="136"/>
                  </a:lnTo>
                  <a:lnTo>
                    <a:pt x="1369" y="112"/>
                  </a:lnTo>
                  <a:lnTo>
                    <a:pt x="1403" y="87"/>
                  </a:lnTo>
                  <a:lnTo>
                    <a:pt x="1444" y="60"/>
                  </a:lnTo>
                  <a:lnTo>
                    <a:pt x="1442" y="60"/>
                  </a:lnTo>
                  <a:lnTo>
                    <a:pt x="1434" y="59"/>
                  </a:lnTo>
                  <a:lnTo>
                    <a:pt x="1422" y="59"/>
                  </a:lnTo>
                  <a:close/>
                  <a:moveTo>
                    <a:pt x="1437" y="0"/>
                  </a:moveTo>
                  <a:lnTo>
                    <a:pt x="1470" y="3"/>
                  </a:lnTo>
                  <a:lnTo>
                    <a:pt x="1501" y="11"/>
                  </a:lnTo>
                  <a:lnTo>
                    <a:pt x="1530" y="24"/>
                  </a:lnTo>
                  <a:lnTo>
                    <a:pt x="1557" y="43"/>
                  </a:lnTo>
                  <a:lnTo>
                    <a:pt x="1582" y="65"/>
                  </a:lnTo>
                  <a:lnTo>
                    <a:pt x="1601" y="92"/>
                  </a:lnTo>
                  <a:lnTo>
                    <a:pt x="1616" y="120"/>
                  </a:lnTo>
                  <a:lnTo>
                    <a:pt x="1626" y="151"/>
                  </a:lnTo>
                  <a:lnTo>
                    <a:pt x="1632" y="185"/>
                  </a:lnTo>
                  <a:lnTo>
                    <a:pt x="1633" y="220"/>
                  </a:lnTo>
                  <a:lnTo>
                    <a:pt x="1630" y="256"/>
                  </a:lnTo>
                  <a:lnTo>
                    <a:pt x="1623" y="293"/>
                  </a:lnTo>
                  <a:lnTo>
                    <a:pt x="1611" y="330"/>
                  </a:lnTo>
                  <a:lnTo>
                    <a:pt x="1595" y="366"/>
                  </a:lnTo>
                  <a:lnTo>
                    <a:pt x="1575" y="402"/>
                  </a:lnTo>
                  <a:lnTo>
                    <a:pt x="1550" y="436"/>
                  </a:lnTo>
                  <a:lnTo>
                    <a:pt x="264" y="1835"/>
                  </a:lnTo>
                  <a:lnTo>
                    <a:pt x="243" y="1862"/>
                  </a:lnTo>
                  <a:lnTo>
                    <a:pt x="225" y="1884"/>
                  </a:lnTo>
                  <a:lnTo>
                    <a:pt x="210" y="1903"/>
                  </a:lnTo>
                  <a:lnTo>
                    <a:pt x="197" y="1918"/>
                  </a:lnTo>
                  <a:lnTo>
                    <a:pt x="187" y="1928"/>
                  </a:lnTo>
                  <a:lnTo>
                    <a:pt x="178" y="1935"/>
                  </a:lnTo>
                  <a:lnTo>
                    <a:pt x="169" y="1939"/>
                  </a:lnTo>
                  <a:lnTo>
                    <a:pt x="160" y="1940"/>
                  </a:lnTo>
                  <a:lnTo>
                    <a:pt x="151" y="1936"/>
                  </a:lnTo>
                  <a:lnTo>
                    <a:pt x="140" y="1931"/>
                  </a:lnTo>
                  <a:lnTo>
                    <a:pt x="129" y="1922"/>
                  </a:lnTo>
                  <a:lnTo>
                    <a:pt x="115" y="1911"/>
                  </a:lnTo>
                  <a:lnTo>
                    <a:pt x="98" y="1897"/>
                  </a:lnTo>
                  <a:lnTo>
                    <a:pt x="77" y="1880"/>
                  </a:lnTo>
                  <a:lnTo>
                    <a:pt x="57" y="1864"/>
                  </a:lnTo>
                  <a:lnTo>
                    <a:pt x="40" y="1850"/>
                  </a:lnTo>
                  <a:lnTo>
                    <a:pt x="25" y="1838"/>
                  </a:lnTo>
                  <a:lnTo>
                    <a:pt x="14" y="1829"/>
                  </a:lnTo>
                  <a:lnTo>
                    <a:pt x="6" y="1820"/>
                  </a:lnTo>
                  <a:lnTo>
                    <a:pt x="1" y="1811"/>
                  </a:lnTo>
                  <a:lnTo>
                    <a:pt x="0" y="1803"/>
                  </a:lnTo>
                  <a:lnTo>
                    <a:pt x="3" y="1794"/>
                  </a:lnTo>
                  <a:lnTo>
                    <a:pt x="7" y="1783"/>
                  </a:lnTo>
                  <a:lnTo>
                    <a:pt x="15" y="1771"/>
                  </a:lnTo>
                  <a:lnTo>
                    <a:pt x="27" y="1755"/>
                  </a:lnTo>
                  <a:lnTo>
                    <a:pt x="42" y="1737"/>
                  </a:lnTo>
                  <a:lnTo>
                    <a:pt x="60" y="1715"/>
                  </a:lnTo>
                  <a:lnTo>
                    <a:pt x="82" y="1688"/>
                  </a:lnTo>
                  <a:lnTo>
                    <a:pt x="1176" y="134"/>
                  </a:lnTo>
                  <a:lnTo>
                    <a:pt x="1204" y="102"/>
                  </a:lnTo>
                  <a:lnTo>
                    <a:pt x="1234" y="75"/>
                  </a:lnTo>
                  <a:lnTo>
                    <a:pt x="1266" y="52"/>
                  </a:lnTo>
                  <a:lnTo>
                    <a:pt x="1299" y="32"/>
                  </a:lnTo>
                  <a:lnTo>
                    <a:pt x="1333" y="17"/>
                  </a:lnTo>
                  <a:lnTo>
                    <a:pt x="1368" y="7"/>
                  </a:lnTo>
                  <a:lnTo>
                    <a:pt x="1403" y="1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5237163" y="4881563"/>
              <a:ext cx="1019175" cy="671513"/>
            </a:xfrm>
            <a:custGeom>
              <a:avLst/>
              <a:gdLst>
                <a:gd name="T0" fmla="*/ 154 w 3852"/>
                <a:gd name="T1" fmla="*/ 0 h 2543"/>
                <a:gd name="T2" fmla="*/ 2366 w 3852"/>
                <a:gd name="T3" fmla="*/ 0 h 2543"/>
                <a:gd name="T4" fmla="*/ 2203 w 3852"/>
                <a:gd name="T5" fmla="*/ 231 h 2543"/>
                <a:gd name="T6" fmla="*/ 231 w 3852"/>
                <a:gd name="T7" fmla="*/ 231 h 2543"/>
                <a:gd name="T8" fmla="*/ 231 w 3852"/>
                <a:gd name="T9" fmla="*/ 2081 h 2543"/>
                <a:gd name="T10" fmla="*/ 3621 w 3852"/>
                <a:gd name="T11" fmla="*/ 2081 h 2543"/>
                <a:gd name="T12" fmla="*/ 3621 w 3852"/>
                <a:gd name="T13" fmla="*/ 231 h 2543"/>
                <a:gd name="T14" fmla="*/ 3005 w 3852"/>
                <a:gd name="T15" fmla="*/ 231 h 2543"/>
                <a:gd name="T16" fmla="*/ 3217 w 3852"/>
                <a:gd name="T17" fmla="*/ 0 h 2543"/>
                <a:gd name="T18" fmla="*/ 3698 w 3852"/>
                <a:gd name="T19" fmla="*/ 0 h 2543"/>
                <a:gd name="T20" fmla="*/ 3729 w 3852"/>
                <a:gd name="T21" fmla="*/ 2 h 2543"/>
                <a:gd name="T22" fmla="*/ 3757 w 3852"/>
                <a:gd name="T23" fmla="*/ 12 h 2543"/>
                <a:gd name="T24" fmla="*/ 3784 w 3852"/>
                <a:gd name="T25" fmla="*/ 26 h 2543"/>
                <a:gd name="T26" fmla="*/ 3806 w 3852"/>
                <a:gd name="T27" fmla="*/ 44 h 2543"/>
                <a:gd name="T28" fmla="*/ 3825 w 3852"/>
                <a:gd name="T29" fmla="*/ 68 h 2543"/>
                <a:gd name="T30" fmla="*/ 3840 w 3852"/>
                <a:gd name="T31" fmla="*/ 93 h 2543"/>
                <a:gd name="T32" fmla="*/ 3848 w 3852"/>
                <a:gd name="T33" fmla="*/ 123 h 2543"/>
                <a:gd name="T34" fmla="*/ 3852 w 3852"/>
                <a:gd name="T35" fmla="*/ 154 h 2543"/>
                <a:gd name="T36" fmla="*/ 3852 w 3852"/>
                <a:gd name="T37" fmla="*/ 2388 h 2543"/>
                <a:gd name="T38" fmla="*/ 3848 w 3852"/>
                <a:gd name="T39" fmla="*/ 2419 h 2543"/>
                <a:gd name="T40" fmla="*/ 3840 w 3852"/>
                <a:gd name="T41" fmla="*/ 2448 h 2543"/>
                <a:gd name="T42" fmla="*/ 3825 w 3852"/>
                <a:gd name="T43" fmla="*/ 2474 h 2543"/>
                <a:gd name="T44" fmla="*/ 3806 w 3852"/>
                <a:gd name="T45" fmla="*/ 2497 h 2543"/>
                <a:gd name="T46" fmla="*/ 3784 w 3852"/>
                <a:gd name="T47" fmla="*/ 2516 h 2543"/>
                <a:gd name="T48" fmla="*/ 3757 w 3852"/>
                <a:gd name="T49" fmla="*/ 2530 h 2543"/>
                <a:gd name="T50" fmla="*/ 3729 w 3852"/>
                <a:gd name="T51" fmla="*/ 2539 h 2543"/>
                <a:gd name="T52" fmla="*/ 3698 w 3852"/>
                <a:gd name="T53" fmla="*/ 2543 h 2543"/>
                <a:gd name="T54" fmla="*/ 154 w 3852"/>
                <a:gd name="T55" fmla="*/ 2543 h 2543"/>
                <a:gd name="T56" fmla="*/ 123 w 3852"/>
                <a:gd name="T57" fmla="*/ 2539 h 2543"/>
                <a:gd name="T58" fmla="*/ 95 w 3852"/>
                <a:gd name="T59" fmla="*/ 2530 h 2543"/>
                <a:gd name="T60" fmla="*/ 68 w 3852"/>
                <a:gd name="T61" fmla="*/ 2516 h 2543"/>
                <a:gd name="T62" fmla="*/ 46 w 3852"/>
                <a:gd name="T63" fmla="*/ 2497 h 2543"/>
                <a:gd name="T64" fmla="*/ 27 w 3852"/>
                <a:gd name="T65" fmla="*/ 2474 h 2543"/>
                <a:gd name="T66" fmla="*/ 12 w 3852"/>
                <a:gd name="T67" fmla="*/ 2448 h 2543"/>
                <a:gd name="T68" fmla="*/ 4 w 3852"/>
                <a:gd name="T69" fmla="*/ 2419 h 2543"/>
                <a:gd name="T70" fmla="*/ 0 w 3852"/>
                <a:gd name="T71" fmla="*/ 2388 h 2543"/>
                <a:gd name="T72" fmla="*/ 0 w 3852"/>
                <a:gd name="T73" fmla="*/ 154 h 2543"/>
                <a:gd name="T74" fmla="*/ 4 w 3852"/>
                <a:gd name="T75" fmla="*/ 123 h 2543"/>
                <a:gd name="T76" fmla="*/ 12 w 3852"/>
                <a:gd name="T77" fmla="*/ 93 h 2543"/>
                <a:gd name="T78" fmla="*/ 27 w 3852"/>
                <a:gd name="T79" fmla="*/ 68 h 2543"/>
                <a:gd name="T80" fmla="*/ 46 w 3852"/>
                <a:gd name="T81" fmla="*/ 44 h 2543"/>
                <a:gd name="T82" fmla="*/ 68 w 3852"/>
                <a:gd name="T83" fmla="*/ 26 h 2543"/>
                <a:gd name="T84" fmla="*/ 95 w 3852"/>
                <a:gd name="T85" fmla="*/ 12 h 2543"/>
                <a:gd name="T86" fmla="*/ 123 w 3852"/>
                <a:gd name="T87" fmla="*/ 2 h 2543"/>
                <a:gd name="T88" fmla="*/ 154 w 3852"/>
                <a:gd name="T89" fmla="*/ 0 h 2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52" h="2543">
                  <a:moveTo>
                    <a:pt x="154" y="0"/>
                  </a:moveTo>
                  <a:lnTo>
                    <a:pt x="2366" y="0"/>
                  </a:lnTo>
                  <a:lnTo>
                    <a:pt x="2203" y="231"/>
                  </a:lnTo>
                  <a:lnTo>
                    <a:pt x="231" y="231"/>
                  </a:lnTo>
                  <a:lnTo>
                    <a:pt x="231" y="2081"/>
                  </a:lnTo>
                  <a:lnTo>
                    <a:pt x="3621" y="2081"/>
                  </a:lnTo>
                  <a:lnTo>
                    <a:pt x="3621" y="231"/>
                  </a:lnTo>
                  <a:lnTo>
                    <a:pt x="3005" y="231"/>
                  </a:lnTo>
                  <a:lnTo>
                    <a:pt x="3217" y="0"/>
                  </a:lnTo>
                  <a:lnTo>
                    <a:pt x="3698" y="0"/>
                  </a:lnTo>
                  <a:lnTo>
                    <a:pt x="3729" y="2"/>
                  </a:lnTo>
                  <a:lnTo>
                    <a:pt x="3757" y="12"/>
                  </a:lnTo>
                  <a:lnTo>
                    <a:pt x="3784" y="26"/>
                  </a:lnTo>
                  <a:lnTo>
                    <a:pt x="3806" y="44"/>
                  </a:lnTo>
                  <a:lnTo>
                    <a:pt x="3825" y="68"/>
                  </a:lnTo>
                  <a:lnTo>
                    <a:pt x="3840" y="93"/>
                  </a:lnTo>
                  <a:lnTo>
                    <a:pt x="3848" y="123"/>
                  </a:lnTo>
                  <a:lnTo>
                    <a:pt x="3852" y="154"/>
                  </a:lnTo>
                  <a:lnTo>
                    <a:pt x="3852" y="2388"/>
                  </a:lnTo>
                  <a:lnTo>
                    <a:pt x="3848" y="2419"/>
                  </a:lnTo>
                  <a:lnTo>
                    <a:pt x="3840" y="2448"/>
                  </a:lnTo>
                  <a:lnTo>
                    <a:pt x="3825" y="2474"/>
                  </a:lnTo>
                  <a:lnTo>
                    <a:pt x="3806" y="2497"/>
                  </a:lnTo>
                  <a:lnTo>
                    <a:pt x="3784" y="2516"/>
                  </a:lnTo>
                  <a:lnTo>
                    <a:pt x="3757" y="2530"/>
                  </a:lnTo>
                  <a:lnTo>
                    <a:pt x="3729" y="2539"/>
                  </a:lnTo>
                  <a:lnTo>
                    <a:pt x="3698" y="2543"/>
                  </a:lnTo>
                  <a:lnTo>
                    <a:pt x="154" y="2543"/>
                  </a:lnTo>
                  <a:lnTo>
                    <a:pt x="123" y="2539"/>
                  </a:lnTo>
                  <a:lnTo>
                    <a:pt x="95" y="2530"/>
                  </a:lnTo>
                  <a:lnTo>
                    <a:pt x="68" y="2516"/>
                  </a:lnTo>
                  <a:lnTo>
                    <a:pt x="46" y="2497"/>
                  </a:lnTo>
                  <a:lnTo>
                    <a:pt x="27" y="2474"/>
                  </a:lnTo>
                  <a:lnTo>
                    <a:pt x="12" y="2448"/>
                  </a:lnTo>
                  <a:lnTo>
                    <a:pt x="4" y="2419"/>
                  </a:lnTo>
                  <a:lnTo>
                    <a:pt x="0" y="2388"/>
                  </a:lnTo>
                  <a:lnTo>
                    <a:pt x="0" y="154"/>
                  </a:lnTo>
                  <a:lnTo>
                    <a:pt x="4" y="123"/>
                  </a:lnTo>
                  <a:lnTo>
                    <a:pt x="12" y="93"/>
                  </a:lnTo>
                  <a:lnTo>
                    <a:pt x="27" y="68"/>
                  </a:lnTo>
                  <a:lnTo>
                    <a:pt x="46" y="44"/>
                  </a:lnTo>
                  <a:lnTo>
                    <a:pt x="68" y="26"/>
                  </a:lnTo>
                  <a:lnTo>
                    <a:pt x="95" y="12"/>
                  </a:lnTo>
                  <a:lnTo>
                    <a:pt x="123" y="2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sp>
        <p:nvSpPr>
          <p:cNvPr id="18" name="Freeform 41"/>
          <p:cNvSpPr>
            <a:spLocks noEditPoints="1"/>
          </p:cNvSpPr>
          <p:nvPr/>
        </p:nvSpPr>
        <p:spPr bwMode="auto">
          <a:xfrm flipH="1">
            <a:off x="5241920" y="4808324"/>
            <a:ext cx="427283" cy="426781"/>
          </a:xfrm>
          <a:custGeom>
            <a:avLst/>
            <a:gdLst>
              <a:gd name="T0" fmla="*/ 1410 w 3402"/>
              <a:gd name="T1" fmla="*/ 715 h 3398"/>
              <a:gd name="T2" fmla="*/ 1270 w 3402"/>
              <a:gd name="T3" fmla="*/ 804 h 3398"/>
              <a:gd name="T4" fmla="*/ 1169 w 3402"/>
              <a:gd name="T5" fmla="*/ 945 h 3398"/>
              <a:gd name="T6" fmla="*/ 1120 w 3402"/>
              <a:gd name="T7" fmla="*/ 1125 h 3398"/>
              <a:gd name="T8" fmla="*/ 1139 w 3402"/>
              <a:gd name="T9" fmla="*/ 1331 h 3398"/>
              <a:gd name="T10" fmla="*/ 1234 w 3402"/>
              <a:gd name="T11" fmla="*/ 1510 h 3398"/>
              <a:gd name="T12" fmla="*/ 784 w 3402"/>
              <a:gd name="T13" fmla="*/ 1860 h 3398"/>
              <a:gd name="T14" fmla="*/ 732 w 3402"/>
              <a:gd name="T15" fmla="*/ 1918 h 3398"/>
              <a:gd name="T16" fmla="*/ 727 w 3402"/>
              <a:gd name="T17" fmla="*/ 2421 h 3398"/>
              <a:gd name="T18" fmla="*/ 766 w 3402"/>
              <a:gd name="T19" fmla="*/ 2491 h 3398"/>
              <a:gd name="T20" fmla="*/ 2242 w 3402"/>
              <a:gd name="T21" fmla="*/ 2508 h 3398"/>
              <a:gd name="T22" fmla="*/ 2309 w 3402"/>
              <a:gd name="T23" fmla="*/ 2476 h 3398"/>
              <a:gd name="T24" fmla="*/ 2337 w 3402"/>
              <a:gd name="T25" fmla="*/ 2400 h 3398"/>
              <a:gd name="T26" fmla="*/ 2315 w 3402"/>
              <a:gd name="T27" fmla="*/ 1891 h 3398"/>
              <a:gd name="T28" fmla="*/ 1764 w 3402"/>
              <a:gd name="T29" fmla="*/ 1571 h 3398"/>
              <a:gd name="T30" fmla="*/ 1882 w 3402"/>
              <a:gd name="T31" fmla="*/ 1423 h 3398"/>
              <a:gd name="T32" fmla="*/ 1938 w 3402"/>
              <a:gd name="T33" fmla="*/ 1227 h 3398"/>
              <a:gd name="T34" fmla="*/ 1923 w 3402"/>
              <a:gd name="T35" fmla="*/ 1032 h 3398"/>
              <a:gd name="T36" fmla="*/ 1849 w 3402"/>
              <a:gd name="T37" fmla="*/ 869 h 3398"/>
              <a:gd name="T38" fmla="*/ 1727 w 3402"/>
              <a:gd name="T39" fmla="*/ 752 h 3398"/>
              <a:gd name="T40" fmla="*/ 1573 w 3402"/>
              <a:gd name="T41" fmla="*/ 696 h 3398"/>
              <a:gd name="T42" fmla="*/ 2928 w 3402"/>
              <a:gd name="T43" fmla="*/ 1 h 3398"/>
              <a:gd name="T44" fmla="*/ 3018 w 3402"/>
              <a:gd name="T45" fmla="*/ 46 h 3398"/>
              <a:gd name="T46" fmla="*/ 3063 w 3402"/>
              <a:gd name="T47" fmla="*/ 137 h 3398"/>
              <a:gd name="T48" fmla="*/ 3320 w 3402"/>
              <a:gd name="T49" fmla="*/ 247 h 3398"/>
              <a:gd name="T50" fmla="*/ 3385 w 3402"/>
              <a:gd name="T51" fmla="*/ 290 h 3398"/>
              <a:gd name="T52" fmla="*/ 3402 w 3402"/>
              <a:gd name="T53" fmla="*/ 651 h 3398"/>
              <a:gd name="T54" fmla="*/ 3372 w 3402"/>
              <a:gd name="T55" fmla="*/ 724 h 3398"/>
              <a:gd name="T56" fmla="*/ 3300 w 3402"/>
              <a:gd name="T57" fmla="*/ 752 h 3398"/>
              <a:gd name="T58" fmla="*/ 3320 w 3402"/>
              <a:gd name="T59" fmla="*/ 1046 h 3398"/>
              <a:gd name="T60" fmla="*/ 3385 w 3402"/>
              <a:gd name="T61" fmla="*/ 1089 h 3398"/>
              <a:gd name="T62" fmla="*/ 3402 w 3402"/>
              <a:gd name="T63" fmla="*/ 1450 h 3398"/>
              <a:gd name="T64" fmla="*/ 3372 w 3402"/>
              <a:gd name="T65" fmla="*/ 1521 h 3398"/>
              <a:gd name="T66" fmla="*/ 3300 w 3402"/>
              <a:gd name="T67" fmla="*/ 1551 h 3398"/>
              <a:gd name="T68" fmla="*/ 3320 w 3402"/>
              <a:gd name="T69" fmla="*/ 1844 h 3398"/>
              <a:gd name="T70" fmla="*/ 3385 w 3402"/>
              <a:gd name="T71" fmla="*/ 1888 h 3398"/>
              <a:gd name="T72" fmla="*/ 3402 w 3402"/>
              <a:gd name="T73" fmla="*/ 2249 h 3398"/>
              <a:gd name="T74" fmla="*/ 3372 w 3402"/>
              <a:gd name="T75" fmla="*/ 2320 h 3398"/>
              <a:gd name="T76" fmla="*/ 3300 w 3402"/>
              <a:gd name="T77" fmla="*/ 2350 h 3398"/>
              <a:gd name="T78" fmla="*/ 3320 w 3402"/>
              <a:gd name="T79" fmla="*/ 2643 h 3398"/>
              <a:gd name="T80" fmla="*/ 3385 w 3402"/>
              <a:gd name="T81" fmla="*/ 2687 h 3398"/>
              <a:gd name="T82" fmla="*/ 3402 w 3402"/>
              <a:gd name="T83" fmla="*/ 3048 h 3398"/>
              <a:gd name="T84" fmla="*/ 3372 w 3402"/>
              <a:gd name="T85" fmla="*/ 3119 h 3398"/>
              <a:gd name="T86" fmla="*/ 3300 w 3402"/>
              <a:gd name="T87" fmla="*/ 3149 h 3398"/>
              <a:gd name="T88" fmla="*/ 3058 w 3402"/>
              <a:gd name="T89" fmla="*/ 3285 h 3398"/>
              <a:gd name="T90" fmla="*/ 2998 w 3402"/>
              <a:gd name="T91" fmla="*/ 3368 h 3398"/>
              <a:gd name="T92" fmla="*/ 2900 w 3402"/>
              <a:gd name="T93" fmla="*/ 3398 h 3398"/>
              <a:gd name="T94" fmla="*/ 89 w 3402"/>
              <a:gd name="T95" fmla="*/ 3381 h 3398"/>
              <a:gd name="T96" fmla="*/ 17 w 3402"/>
              <a:gd name="T97" fmla="*/ 3309 h 3398"/>
              <a:gd name="T98" fmla="*/ 0 w 3402"/>
              <a:gd name="T99" fmla="*/ 164 h 3398"/>
              <a:gd name="T100" fmla="*/ 30 w 3402"/>
              <a:gd name="T101" fmla="*/ 67 h 3398"/>
              <a:gd name="T102" fmla="*/ 113 w 3402"/>
              <a:gd name="T103" fmla="*/ 7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02" h="3398">
                <a:moveTo>
                  <a:pt x="1531" y="694"/>
                </a:moveTo>
                <a:lnTo>
                  <a:pt x="1489" y="696"/>
                </a:lnTo>
                <a:lnTo>
                  <a:pt x="1449" y="703"/>
                </a:lnTo>
                <a:lnTo>
                  <a:pt x="1410" y="715"/>
                </a:lnTo>
                <a:lnTo>
                  <a:pt x="1372" y="732"/>
                </a:lnTo>
                <a:lnTo>
                  <a:pt x="1336" y="752"/>
                </a:lnTo>
                <a:lnTo>
                  <a:pt x="1302" y="777"/>
                </a:lnTo>
                <a:lnTo>
                  <a:pt x="1270" y="804"/>
                </a:lnTo>
                <a:lnTo>
                  <a:pt x="1241" y="835"/>
                </a:lnTo>
                <a:lnTo>
                  <a:pt x="1214" y="869"/>
                </a:lnTo>
                <a:lnTo>
                  <a:pt x="1190" y="905"/>
                </a:lnTo>
                <a:lnTo>
                  <a:pt x="1169" y="945"/>
                </a:lnTo>
                <a:lnTo>
                  <a:pt x="1151" y="988"/>
                </a:lnTo>
                <a:lnTo>
                  <a:pt x="1136" y="1032"/>
                </a:lnTo>
                <a:lnTo>
                  <a:pt x="1126" y="1078"/>
                </a:lnTo>
                <a:lnTo>
                  <a:pt x="1120" y="1125"/>
                </a:lnTo>
                <a:lnTo>
                  <a:pt x="1118" y="1174"/>
                </a:lnTo>
                <a:lnTo>
                  <a:pt x="1120" y="1228"/>
                </a:lnTo>
                <a:lnTo>
                  <a:pt x="1127" y="1281"/>
                </a:lnTo>
                <a:lnTo>
                  <a:pt x="1139" y="1331"/>
                </a:lnTo>
                <a:lnTo>
                  <a:pt x="1157" y="1381"/>
                </a:lnTo>
                <a:lnTo>
                  <a:pt x="1179" y="1427"/>
                </a:lnTo>
                <a:lnTo>
                  <a:pt x="1204" y="1471"/>
                </a:lnTo>
                <a:lnTo>
                  <a:pt x="1234" y="1510"/>
                </a:lnTo>
                <a:lnTo>
                  <a:pt x="1267" y="1544"/>
                </a:lnTo>
                <a:lnTo>
                  <a:pt x="1303" y="1575"/>
                </a:lnTo>
                <a:lnTo>
                  <a:pt x="1342" y="1601"/>
                </a:lnTo>
                <a:lnTo>
                  <a:pt x="784" y="1860"/>
                </a:lnTo>
                <a:lnTo>
                  <a:pt x="768" y="1869"/>
                </a:lnTo>
                <a:lnTo>
                  <a:pt x="752" y="1882"/>
                </a:lnTo>
                <a:lnTo>
                  <a:pt x="741" y="1898"/>
                </a:lnTo>
                <a:lnTo>
                  <a:pt x="732" y="1918"/>
                </a:lnTo>
                <a:lnTo>
                  <a:pt x="727" y="1937"/>
                </a:lnTo>
                <a:lnTo>
                  <a:pt x="726" y="1958"/>
                </a:lnTo>
                <a:lnTo>
                  <a:pt x="726" y="2400"/>
                </a:lnTo>
                <a:lnTo>
                  <a:pt x="727" y="2421"/>
                </a:lnTo>
                <a:lnTo>
                  <a:pt x="732" y="2441"/>
                </a:lnTo>
                <a:lnTo>
                  <a:pt x="740" y="2460"/>
                </a:lnTo>
                <a:lnTo>
                  <a:pt x="751" y="2476"/>
                </a:lnTo>
                <a:lnTo>
                  <a:pt x="766" y="2491"/>
                </a:lnTo>
                <a:lnTo>
                  <a:pt x="781" y="2500"/>
                </a:lnTo>
                <a:lnTo>
                  <a:pt x="798" y="2506"/>
                </a:lnTo>
                <a:lnTo>
                  <a:pt x="816" y="2508"/>
                </a:lnTo>
                <a:lnTo>
                  <a:pt x="2242" y="2508"/>
                </a:lnTo>
                <a:lnTo>
                  <a:pt x="2260" y="2506"/>
                </a:lnTo>
                <a:lnTo>
                  <a:pt x="2278" y="2500"/>
                </a:lnTo>
                <a:lnTo>
                  <a:pt x="2294" y="2491"/>
                </a:lnTo>
                <a:lnTo>
                  <a:pt x="2309" y="2476"/>
                </a:lnTo>
                <a:lnTo>
                  <a:pt x="2321" y="2460"/>
                </a:lnTo>
                <a:lnTo>
                  <a:pt x="2329" y="2441"/>
                </a:lnTo>
                <a:lnTo>
                  <a:pt x="2335" y="2421"/>
                </a:lnTo>
                <a:lnTo>
                  <a:pt x="2337" y="2400"/>
                </a:lnTo>
                <a:lnTo>
                  <a:pt x="2337" y="1958"/>
                </a:lnTo>
                <a:lnTo>
                  <a:pt x="2335" y="1933"/>
                </a:lnTo>
                <a:lnTo>
                  <a:pt x="2327" y="1910"/>
                </a:lnTo>
                <a:lnTo>
                  <a:pt x="2315" y="1891"/>
                </a:lnTo>
                <a:lnTo>
                  <a:pt x="2299" y="1874"/>
                </a:lnTo>
                <a:lnTo>
                  <a:pt x="2277" y="1860"/>
                </a:lnTo>
                <a:lnTo>
                  <a:pt x="1727" y="1597"/>
                </a:lnTo>
                <a:lnTo>
                  <a:pt x="1764" y="1571"/>
                </a:lnTo>
                <a:lnTo>
                  <a:pt x="1797" y="1541"/>
                </a:lnTo>
                <a:lnTo>
                  <a:pt x="1828" y="1506"/>
                </a:lnTo>
                <a:lnTo>
                  <a:pt x="1856" y="1467"/>
                </a:lnTo>
                <a:lnTo>
                  <a:pt x="1882" y="1423"/>
                </a:lnTo>
                <a:lnTo>
                  <a:pt x="1903" y="1377"/>
                </a:lnTo>
                <a:lnTo>
                  <a:pt x="1920" y="1329"/>
                </a:lnTo>
                <a:lnTo>
                  <a:pt x="1931" y="1279"/>
                </a:lnTo>
                <a:lnTo>
                  <a:pt x="1938" y="1227"/>
                </a:lnTo>
                <a:lnTo>
                  <a:pt x="1940" y="1174"/>
                </a:lnTo>
                <a:lnTo>
                  <a:pt x="1939" y="1125"/>
                </a:lnTo>
                <a:lnTo>
                  <a:pt x="1933" y="1078"/>
                </a:lnTo>
                <a:lnTo>
                  <a:pt x="1923" y="1032"/>
                </a:lnTo>
                <a:lnTo>
                  <a:pt x="1909" y="988"/>
                </a:lnTo>
                <a:lnTo>
                  <a:pt x="1892" y="945"/>
                </a:lnTo>
                <a:lnTo>
                  <a:pt x="1871" y="905"/>
                </a:lnTo>
                <a:lnTo>
                  <a:pt x="1849" y="869"/>
                </a:lnTo>
                <a:lnTo>
                  <a:pt x="1822" y="835"/>
                </a:lnTo>
                <a:lnTo>
                  <a:pt x="1793" y="804"/>
                </a:lnTo>
                <a:lnTo>
                  <a:pt x="1761" y="777"/>
                </a:lnTo>
                <a:lnTo>
                  <a:pt x="1727" y="752"/>
                </a:lnTo>
                <a:lnTo>
                  <a:pt x="1691" y="732"/>
                </a:lnTo>
                <a:lnTo>
                  <a:pt x="1652" y="715"/>
                </a:lnTo>
                <a:lnTo>
                  <a:pt x="1613" y="703"/>
                </a:lnTo>
                <a:lnTo>
                  <a:pt x="1573" y="696"/>
                </a:lnTo>
                <a:lnTo>
                  <a:pt x="1531" y="694"/>
                </a:lnTo>
                <a:close/>
                <a:moveTo>
                  <a:pt x="165" y="0"/>
                </a:moveTo>
                <a:lnTo>
                  <a:pt x="2900" y="0"/>
                </a:lnTo>
                <a:lnTo>
                  <a:pt x="2928" y="1"/>
                </a:lnTo>
                <a:lnTo>
                  <a:pt x="2953" y="7"/>
                </a:lnTo>
                <a:lnTo>
                  <a:pt x="2977" y="17"/>
                </a:lnTo>
                <a:lnTo>
                  <a:pt x="2998" y="30"/>
                </a:lnTo>
                <a:lnTo>
                  <a:pt x="3018" y="46"/>
                </a:lnTo>
                <a:lnTo>
                  <a:pt x="3035" y="67"/>
                </a:lnTo>
                <a:lnTo>
                  <a:pt x="3048" y="89"/>
                </a:lnTo>
                <a:lnTo>
                  <a:pt x="3058" y="111"/>
                </a:lnTo>
                <a:lnTo>
                  <a:pt x="3063" y="137"/>
                </a:lnTo>
                <a:lnTo>
                  <a:pt x="3065" y="164"/>
                </a:lnTo>
                <a:lnTo>
                  <a:pt x="3065" y="245"/>
                </a:lnTo>
                <a:lnTo>
                  <a:pt x="3300" y="245"/>
                </a:lnTo>
                <a:lnTo>
                  <a:pt x="3320" y="247"/>
                </a:lnTo>
                <a:lnTo>
                  <a:pt x="3339" y="252"/>
                </a:lnTo>
                <a:lnTo>
                  <a:pt x="3356" y="261"/>
                </a:lnTo>
                <a:lnTo>
                  <a:pt x="3372" y="275"/>
                </a:lnTo>
                <a:lnTo>
                  <a:pt x="3385" y="290"/>
                </a:lnTo>
                <a:lnTo>
                  <a:pt x="3395" y="308"/>
                </a:lnTo>
                <a:lnTo>
                  <a:pt x="3400" y="326"/>
                </a:lnTo>
                <a:lnTo>
                  <a:pt x="3402" y="347"/>
                </a:lnTo>
                <a:lnTo>
                  <a:pt x="3402" y="651"/>
                </a:lnTo>
                <a:lnTo>
                  <a:pt x="3400" y="672"/>
                </a:lnTo>
                <a:lnTo>
                  <a:pt x="3395" y="690"/>
                </a:lnTo>
                <a:lnTo>
                  <a:pt x="3385" y="707"/>
                </a:lnTo>
                <a:lnTo>
                  <a:pt x="3372" y="724"/>
                </a:lnTo>
                <a:lnTo>
                  <a:pt x="3356" y="736"/>
                </a:lnTo>
                <a:lnTo>
                  <a:pt x="3339" y="745"/>
                </a:lnTo>
                <a:lnTo>
                  <a:pt x="3320" y="751"/>
                </a:lnTo>
                <a:lnTo>
                  <a:pt x="3300" y="752"/>
                </a:lnTo>
                <a:lnTo>
                  <a:pt x="3065" y="752"/>
                </a:lnTo>
                <a:lnTo>
                  <a:pt x="3065" y="1043"/>
                </a:lnTo>
                <a:lnTo>
                  <a:pt x="3300" y="1043"/>
                </a:lnTo>
                <a:lnTo>
                  <a:pt x="3320" y="1046"/>
                </a:lnTo>
                <a:lnTo>
                  <a:pt x="3339" y="1051"/>
                </a:lnTo>
                <a:lnTo>
                  <a:pt x="3356" y="1060"/>
                </a:lnTo>
                <a:lnTo>
                  <a:pt x="3372" y="1073"/>
                </a:lnTo>
                <a:lnTo>
                  <a:pt x="3385" y="1089"/>
                </a:lnTo>
                <a:lnTo>
                  <a:pt x="3395" y="1106"/>
                </a:lnTo>
                <a:lnTo>
                  <a:pt x="3400" y="1125"/>
                </a:lnTo>
                <a:lnTo>
                  <a:pt x="3402" y="1146"/>
                </a:lnTo>
                <a:lnTo>
                  <a:pt x="3402" y="1450"/>
                </a:lnTo>
                <a:lnTo>
                  <a:pt x="3400" y="1470"/>
                </a:lnTo>
                <a:lnTo>
                  <a:pt x="3395" y="1489"/>
                </a:lnTo>
                <a:lnTo>
                  <a:pt x="3385" y="1506"/>
                </a:lnTo>
                <a:lnTo>
                  <a:pt x="3372" y="1521"/>
                </a:lnTo>
                <a:lnTo>
                  <a:pt x="3356" y="1535"/>
                </a:lnTo>
                <a:lnTo>
                  <a:pt x="3339" y="1544"/>
                </a:lnTo>
                <a:lnTo>
                  <a:pt x="3320" y="1549"/>
                </a:lnTo>
                <a:lnTo>
                  <a:pt x="3300" y="1551"/>
                </a:lnTo>
                <a:lnTo>
                  <a:pt x="3065" y="1551"/>
                </a:lnTo>
                <a:lnTo>
                  <a:pt x="3065" y="1842"/>
                </a:lnTo>
                <a:lnTo>
                  <a:pt x="3300" y="1842"/>
                </a:lnTo>
                <a:lnTo>
                  <a:pt x="3320" y="1844"/>
                </a:lnTo>
                <a:lnTo>
                  <a:pt x="3339" y="1850"/>
                </a:lnTo>
                <a:lnTo>
                  <a:pt x="3356" y="1859"/>
                </a:lnTo>
                <a:lnTo>
                  <a:pt x="3372" y="1872"/>
                </a:lnTo>
                <a:lnTo>
                  <a:pt x="3385" y="1888"/>
                </a:lnTo>
                <a:lnTo>
                  <a:pt x="3395" y="1905"/>
                </a:lnTo>
                <a:lnTo>
                  <a:pt x="3400" y="1924"/>
                </a:lnTo>
                <a:lnTo>
                  <a:pt x="3402" y="1943"/>
                </a:lnTo>
                <a:lnTo>
                  <a:pt x="3402" y="2249"/>
                </a:lnTo>
                <a:lnTo>
                  <a:pt x="3400" y="2269"/>
                </a:lnTo>
                <a:lnTo>
                  <a:pt x="3395" y="2287"/>
                </a:lnTo>
                <a:lnTo>
                  <a:pt x="3385" y="2305"/>
                </a:lnTo>
                <a:lnTo>
                  <a:pt x="3372" y="2320"/>
                </a:lnTo>
                <a:lnTo>
                  <a:pt x="3356" y="2334"/>
                </a:lnTo>
                <a:lnTo>
                  <a:pt x="3339" y="2343"/>
                </a:lnTo>
                <a:lnTo>
                  <a:pt x="3320" y="2348"/>
                </a:lnTo>
                <a:lnTo>
                  <a:pt x="3300" y="2350"/>
                </a:lnTo>
                <a:lnTo>
                  <a:pt x="3065" y="2350"/>
                </a:lnTo>
                <a:lnTo>
                  <a:pt x="3065" y="2641"/>
                </a:lnTo>
                <a:lnTo>
                  <a:pt x="3300" y="2641"/>
                </a:lnTo>
                <a:lnTo>
                  <a:pt x="3320" y="2643"/>
                </a:lnTo>
                <a:lnTo>
                  <a:pt x="3339" y="2648"/>
                </a:lnTo>
                <a:lnTo>
                  <a:pt x="3356" y="2658"/>
                </a:lnTo>
                <a:lnTo>
                  <a:pt x="3372" y="2671"/>
                </a:lnTo>
                <a:lnTo>
                  <a:pt x="3385" y="2687"/>
                </a:lnTo>
                <a:lnTo>
                  <a:pt x="3395" y="2704"/>
                </a:lnTo>
                <a:lnTo>
                  <a:pt x="3400" y="2723"/>
                </a:lnTo>
                <a:lnTo>
                  <a:pt x="3402" y="2742"/>
                </a:lnTo>
                <a:lnTo>
                  <a:pt x="3402" y="3048"/>
                </a:lnTo>
                <a:lnTo>
                  <a:pt x="3400" y="3067"/>
                </a:lnTo>
                <a:lnTo>
                  <a:pt x="3395" y="3086"/>
                </a:lnTo>
                <a:lnTo>
                  <a:pt x="3385" y="3104"/>
                </a:lnTo>
                <a:lnTo>
                  <a:pt x="3372" y="3119"/>
                </a:lnTo>
                <a:lnTo>
                  <a:pt x="3356" y="3132"/>
                </a:lnTo>
                <a:lnTo>
                  <a:pt x="3339" y="3142"/>
                </a:lnTo>
                <a:lnTo>
                  <a:pt x="3320" y="3147"/>
                </a:lnTo>
                <a:lnTo>
                  <a:pt x="3300" y="3149"/>
                </a:lnTo>
                <a:lnTo>
                  <a:pt x="3065" y="3149"/>
                </a:lnTo>
                <a:lnTo>
                  <a:pt x="3065" y="3234"/>
                </a:lnTo>
                <a:lnTo>
                  <a:pt x="3063" y="3260"/>
                </a:lnTo>
                <a:lnTo>
                  <a:pt x="3058" y="3285"/>
                </a:lnTo>
                <a:lnTo>
                  <a:pt x="3048" y="3309"/>
                </a:lnTo>
                <a:lnTo>
                  <a:pt x="3035" y="3331"/>
                </a:lnTo>
                <a:lnTo>
                  <a:pt x="3018" y="3350"/>
                </a:lnTo>
                <a:lnTo>
                  <a:pt x="2998" y="3368"/>
                </a:lnTo>
                <a:lnTo>
                  <a:pt x="2977" y="3381"/>
                </a:lnTo>
                <a:lnTo>
                  <a:pt x="2953" y="3391"/>
                </a:lnTo>
                <a:lnTo>
                  <a:pt x="2928" y="3396"/>
                </a:lnTo>
                <a:lnTo>
                  <a:pt x="2900" y="3398"/>
                </a:lnTo>
                <a:lnTo>
                  <a:pt x="165" y="3398"/>
                </a:lnTo>
                <a:lnTo>
                  <a:pt x="137" y="3396"/>
                </a:lnTo>
                <a:lnTo>
                  <a:pt x="113" y="3391"/>
                </a:lnTo>
                <a:lnTo>
                  <a:pt x="89" y="3381"/>
                </a:lnTo>
                <a:lnTo>
                  <a:pt x="67" y="3368"/>
                </a:lnTo>
                <a:lnTo>
                  <a:pt x="47" y="3350"/>
                </a:lnTo>
                <a:lnTo>
                  <a:pt x="30" y="3331"/>
                </a:lnTo>
                <a:lnTo>
                  <a:pt x="17" y="3309"/>
                </a:lnTo>
                <a:lnTo>
                  <a:pt x="7" y="3285"/>
                </a:lnTo>
                <a:lnTo>
                  <a:pt x="2" y="3260"/>
                </a:lnTo>
                <a:lnTo>
                  <a:pt x="0" y="3234"/>
                </a:lnTo>
                <a:lnTo>
                  <a:pt x="0" y="164"/>
                </a:lnTo>
                <a:lnTo>
                  <a:pt x="2" y="137"/>
                </a:lnTo>
                <a:lnTo>
                  <a:pt x="7" y="111"/>
                </a:lnTo>
                <a:lnTo>
                  <a:pt x="17" y="89"/>
                </a:lnTo>
                <a:lnTo>
                  <a:pt x="30" y="67"/>
                </a:lnTo>
                <a:lnTo>
                  <a:pt x="47" y="46"/>
                </a:lnTo>
                <a:lnTo>
                  <a:pt x="67" y="30"/>
                </a:lnTo>
                <a:lnTo>
                  <a:pt x="89" y="17"/>
                </a:lnTo>
                <a:lnTo>
                  <a:pt x="113" y="7"/>
                </a:lnTo>
                <a:lnTo>
                  <a:pt x="137" y="1"/>
                </a:lnTo>
                <a:lnTo>
                  <a:pt x="16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3" name="矩形 22"/>
          <p:cNvSpPr/>
          <p:nvPr/>
        </p:nvSpPr>
        <p:spPr>
          <a:xfrm>
            <a:off x="4684542" y="2130524"/>
            <a:ext cx="49775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52681" y="16804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382193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14732" y="0"/>
            <a:ext cx="2213203" cy="6858000"/>
          </a:xfrm>
          <a:prstGeom prst="rect">
            <a:avLst/>
          </a:prstGeom>
          <a:solidFill>
            <a:srgbClr val="2A668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66331" y="699348"/>
            <a:ext cx="1200329" cy="47759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dirty="0">
                <a:solidFill>
                  <a:srgbClr val="FFFFFF"/>
                </a:solidFill>
                <a:latin typeface="站酷文艺体" panose="02000603000000000000" pitchFamily="2" charset="-122"/>
                <a:ea typeface="站酷文艺体" panose="02000603000000000000" pitchFamily="2" charset="-122"/>
                <a:cs typeface="Gen Jyuu Gothic X Monospace Bo" panose="02070309020205020404" pitchFamily="49" charset="-128"/>
              </a:rPr>
              <a:t>谢谢观看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 rot="5400000">
            <a:off x="405174" y="2538934"/>
            <a:ext cx="4152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Dream Forest Theme PPT Template 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9966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9" y="1185150"/>
            <a:ext cx="4926095" cy="49260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456097" y="1775994"/>
            <a:ext cx="1107996" cy="147412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目录</a:t>
            </a:r>
          </a:p>
        </p:txBody>
      </p:sp>
      <p:sp>
        <p:nvSpPr>
          <p:cNvPr id="7" name="椭圆 6"/>
          <p:cNvSpPr/>
          <p:nvPr/>
        </p:nvSpPr>
        <p:spPr>
          <a:xfrm>
            <a:off x="6471256" y="1023467"/>
            <a:ext cx="910936" cy="9109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471256" y="2429114"/>
            <a:ext cx="910936" cy="9109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71256" y="3757018"/>
            <a:ext cx="910936" cy="9109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471256" y="5084922"/>
            <a:ext cx="910936" cy="9109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557873" y="1212262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01</a:t>
            </a:r>
            <a:endParaRPr lang="zh-CN" altLang="en-US" sz="3600" dirty="0"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57873" y="2603784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3600" dirty="0"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57873" y="3889320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03</a:t>
            </a:r>
            <a:endParaRPr lang="zh-CN" altLang="en-US" sz="3600" dirty="0"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57873" y="5217224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04</a:t>
            </a:r>
            <a:endParaRPr lang="zh-CN" altLang="en-US" sz="3600" dirty="0"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90715" y="119121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790715" y="259219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90715" y="397704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790715" y="536189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1700052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14732" y="0"/>
            <a:ext cx="2213203" cy="6858000"/>
          </a:xfrm>
          <a:prstGeom prst="rect">
            <a:avLst/>
          </a:prstGeom>
          <a:solidFill>
            <a:srgbClr val="2A668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323252" y="1113983"/>
            <a:ext cx="1196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01</a:t>
            </a:r>
            <a:endParaRPr lang="zh-CN" altLang="en-US" sz="6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90445" y="2605530"/>
            <a:ext cx="800219" cy="28527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2390333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68B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56" y="-140677"/>
            <a:ext cx="5590742" cy="559074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4276578"/>
            <a:ext cx="12192000" cy="1575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8"/>
          <p:cNvSpPr txBox="1"/>
          <p:nvPr/>
        </p:nvSpPr>
        <p:spPr>
          <a:xfrm>
            <a:off x="1292476" y="5004781"/>
            <a:ext cx="9607048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n w="285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请在此处添加您的详细内容和信息，注意表达简练通俗易懂。更清晰的表达主题内容的含义。更清晰的表达主题内容的含义。请在此处添加您的详细内容和信息，注意表达简练通俗易懂。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27447" y="43790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1126259" y="2527482"/>
            <a:ext cx="2659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33076" y="16401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7" name="矩形 16"/>
          <p:cNvSpPr/>
          <p:nvPr/>
        </p:nvSpPr>
        <p:spPr>
          <a:xfrm>
            <a:off x="7976091" y="2527482"/>
            <a:ext cx="2659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92021" y="16401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3071347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14732" y="0"/>
            <a:ext cx="2213203" cy="6858000"/>
          </a:xfrm>
          <a:prstGeom prst="rect">
            <a:avLst/>
          </a:prstGeom>
          <a:solidFill>
            <a:srgbClr val="2A668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323252" y="1113983"/>
            <a:ext cx="1196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6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90445" y="2605530"/>
            <a:ext cx="800219" cy="28527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3652261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68B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8" y="0"/>
            <a:ext cx="6096012" cy="6096012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088962" y="1674060"/>
            <a:ext cx="815926" cy="815926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512088" y="1674060"/>
            <a:ext cx="815926" cy="815926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88962" y="3978817"/>
            <a:ext cx="815926" cy="815926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512088" y="3978817"/>
            <a:ext cx="815926" cy="815926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76"/>
          <p:cNvSpPr/>
          <p:nvPr/>
        </p:nvSpPr>
        <p:spPr bwMode="auto">
          <a:xfrm>
            <a:off x="1235713" y="1847205"/>
            <a:ext cx="522423" cy="469635"/>
          </a:xfrm>
          <a:custGeom>
            <a:avLst/>
            <a:gdLst>
              <a:gd name="connsiteX0" fmla="*/ 86232 w 455613"/>
              <a:gd name="connsiteY0" fmla="*/ 350838 h 409576"/>
              <a:gd name="connsiteX1" fmla="*/ 87433 w 455613"/>
              <a:gd name="connsiteY1" fmla="*/ 351240 h 409576"/>
              <a:gd name="connsiteX2" fmla="*/ 88233 w 455613"/>
              <a:gd name="connsiteY2" fmla="*/ 352313 h 409576"/>
              <a:gd name="connsiteX3" fmla="*/ 88767 w 455613"/>
              <a:gd name="connsiteY3" fmla="*/ 353788 h 409576"/>
              <a:gd name="connsiteX4" fmla="*/ 88900 w 455613"/>
              <a:gd name="connsiteY4" fmla="*/ 356068 h 409576"/>
              <a:gd name="connsiteX5" fmla="*/ 88900 w 455613"/>
              <a:gd name="connsiteY5" fmla="*/ 409576 h 409576"/>
              <a:gd name="connsiteX6" fmla="*/ 41275 w 455613"/>
              <a:gd name="connsiteY6" fmla="*/ 409576 h 409576"/>
              <a:gd name="connsiteX7" fmla="*/ 41275 w 455613"/>
              <a:gd name="connsiteY7" fmla="*/ 401530 h 409576"/>
              <a:gd name="connsiteX8" fmla="*/ 41542 w 455613"/>
              <a:gd name="connsiteY8" fmla="*/ 399116 h 409576"/>
              <a:gd name="connsiteX9" fmla="*/ 42342 w 455613"/>
              <a:gd name="connsiteY9" fmla="*/ 396568 h 409576"/>
              <a:gd name="connsiteX10" fmla="*/ 43410 w 455613"/>
              <a:gd name="connsiteY10" fmla="*/ 393752 h 409576"/>
              <a:gd name="connsiteX11" fmla="*/ 44744 w 455613"/>
              <a:gd name="connsiteY11" fmla="*/ 391070 h 409576"/>
              <a:gd name="connsiteX12" fmla="*/ 46611 w 455613"/>
              <a:gd name="connsiteY12" fmla="*/ 388388 h 409576"/>
              <a:gd name="connsiteX13" fmla="*/ 48479 w 455613"/>
              <a:gd name="connsiteY13" fmla="*/ 386376 h 409576"/>
              <a:gd name="connsiteX14" fmla="*/ 62219 w 455613"/>
              <a:gd name="connsiteY14" fmla="*/ 372563 h 409576"/>
              <a:gd name="connsiteX15" fmla="*/ 81696 w 455613"/>
              <a:gd name="connsiteY15" fmla="*/ 352984 h 409576"/>
              <a:gd name="connsiteX16" fmla="*/ 83297 w 455613"/>
              <a:gd name="connsiteY16" fmla="*/ 351643 h 409576"/>
              <a:gd name="connsiteX17" fmla="*/ 84898 w 455613"/>
              <a:gd name="connsiteY17" fmla="*/ 350972 h 409576"/>
              <a:gd name="connsiteX18" fmla="*/ 148113 w 455613"/>
              <a:gd name="connsiteY18" fmla="*/ 290513 h 409576"/>
              <a:gd name="connsiteX19" fmla="*/ 149142 w 455613"/>
              <a:gd name="connsiteY19" fmla="*/ 291039 h 409576"/>
              <a:gd name="connsiteX20" fmla="*/ 149913 w 455613"/>
              <a:gd name="connsiteY20" fmla="*/ 291960 h 409576"/>
              <a:gd name="connsiteX21" fmla="*/ 150427 w 455613"/>
              <a:gd name="connsiteY21" fmla="*/ 293671 h 409576"/>
              <a:gd name="connsiteX22" fmla="*/ 150813 w 455613"/>
              <a:gd name="connsiteY22" fmla="*/ 295644 h 409576"/>
              <a:gd name="connsiteX23" fmla="*/ 150813 w 455613"/>
              <a:gd name="connsiteY23" fmla="*/ 409576 h 409576"/>
              <a:gd name="connsiteX24" fmla="*/ 109538 w 455613"/>
              <a:gd name="connsiteY24" fmla="*/ 409576 h 409576"/>
              <a:gd name="connsiteX25" fmla="*/ 109538 w 455613"/>
              <a:gd name="connsiteY25" fmla="*/ 337481 h 409576"/>
              <a:gd name="connsiteX26" fmla="*/ 109667 w 455613"/>
              <a:gd name="connsiteY26" fmla="*/ 334718 h 409576"/>
              <a:gd name="connsiteX27" fmla="*/ 110438 w 455613"/>
              <a:gd name="connsiteY27" fmla="*/ 331560 h 409576"/>
              <a:gd name="connsiteX28" fmla="*/ 111595 w 455613"/>
              <a:gd name="connsiteY28" fmla="*/ 328403 h 409576"/>
              <a:gd name="connsiteX29" fmla="*/ 112881 w 455613"/>
              <a:gd name="connsiteY29" fmla="*/ 325377 h 409576"/>
              <a:gd name="connsiteX30" fmla="*/ 114681 w 455613"/>
              <a:gd name="connsiteY30" fmla="*/ 322614 h 409576"/>
              <a:gd name="connsiteX31" fmla="*/ 116482 w 455613"/>
              <a:gd name="connsiteY31" fmla="*/ 320378 h 409576"/>
              <a:gd name="connsiteX32" fmla="*/ 143741 w 455613"/>
              <a:gd name="connsiteY32" fmla="*/ 292750 h 409576"/>
              <a:gd name="connsiteX33" fmla="*/ 145413 w 455613"/>
              <a:gd name="connsiteY33" fmla="*/ 291434 h 409576"/>
              <a:gd name="connsiteX34" fmla="*/ 146827 w 455613"/>
              <a:gd name="connsiteY34" fmla="*/ 290645 h 409576"/>
              <a:gd name="connsiteX35" fmla="*/ 174022 w 455613"/>
              <a:gd name="connsiteY35" fmla="*/ 287338 h 409576"/>
              <a:gd name="connsiteX36" fmla="*/ 175436 w 455613"/>
              <a:gd name="connsiteY36" fmla="*/ 287471 h 409576"/>
              <a:gd name="connsiteX37" fmla="*/ 176851 w 455613"/>
              <a:gd name="connsiteY37" fmla="*/ 288136 h 409576"/>
              <a:gd name="connsiteX38" fmla="*/ 178522 w 455613"/>
              <a:gd name="connsiteY38" fmla="*/ 289599 h 409576"/>
              <a:gd name="connsiteX39" fmla="*/ 199481 w 455613"/>
              <a:gd name="connsiteY39" fmla="*/ 311147 h 409576"/>
              <a:gd name="connsiteX40" fmla="*/ 206039 w 455613"/>
              <a:gd name="connsiteY40" fmla="*/ 317931 h 409576"/>
              <a:gd name="connsiteX41" fmla="*/ 207839 w 455613"/>
              <a:gd name="connsiteY41" fmla="*/ 320059 h 409576"/>
              <a:gd name="connsiteX42" fmla="*/ 209382 w 455613"/>
              <a:gd name="connsiteY42" fmla="*/ 322719 h 409576"/>
              <a:gd name="connsiteX43" fmla="*/ 210668 w 455613"/>
              <a:gd name="connsiteY43" fmla="*/ 325646 h 409576"/>
              <a:gd name="connsiteX44" fmla="*/ 211696 w 455613"/>
              <a:gd name="connsiteY44" fmla="*/ 328705 h 409576"/>
              <a:gd name="connsiteX45" fmla="*/ 212468 w 455613"/>
              <a:gd name="connsiteY45" fmla="*/ 331897 h 409576"/>
              <a:gd name="connsiteX46" fmla="*/ 212725 w 455613"/>
              <a:gd name="connsiteY46" fmla="*/ 334823 h 409576"/>
              <a:gd name="connsiteX47" fmla="*/ 212725 w 455613"/>
              <a:gd name="connsiteY47" fmla="*/ 409576 h 409576"/>
              <a:gd name="connsiteX48" fmla="*/ 171450 w 455613"/>
              <a:gd name="connsiteY48" fmla="*/ 409576 h 409576"/>
              <a:gd name="connsiteX49" fmla="*/ 171450 w 455613"/>
              <a:gd name="connsiteY49" fmla="*/ 292659 h 409576"/>
              <a:gd name="connsiteX50" fmla="*/ 171579 w 455613"/>
              <a:gd name="connsiteY50" fmla="*/ 290397 h 409576"/>
              <a:gd name="connsiteX51" fmla="*/ 172222 w 455613"/>
              <a:gd name="connsiteY51" fmla="*/ 288934 h 409576"/>
              <a:gd name="connsiteX52" fmla="*/ 172993 w 455613"/>
              <a:gd name="connsiteY52" fmla="*/ 287737 h 409576"/>
              <a:gd name="connsiteX53" fmla="*/ 271938 w 455613"/>
              <a:gd name="connsiteY53" fmla="*/ 282575 h 409576"/>
              <a:gd name="connsiteX54" fmla="*/ 273095 w 455613"/>
              <a:gd name="connsiteY54" fmla="*/ 283105 h 409576"/>
              <a:gd name="connsiteX55" fmla="*/ 273995 w 455613"/>
              <a:gd name="connsiteY55" fmla="*/ 284033 h 409576"/>
              <a:gd name="connsiteX56" fmla="*/ 274510 w 455613"/>
              <a:gd name="connsiteY56" fmla="*/ 285757 h 409576"/>
              <a:gd name="connsiteX57" fmla="*/ 274638 w 455613"/>
              <a:gd name="connsiteY57" fmla="*/ 287745 h 409576"/>
              <a:gd name="connsiteX58" fmla="*/ 274638 w 455613"/>
              <a:gd name="connsiteY58" fmla="*/ 409575 h 409576"/>
              <a:gd name="connsiteX59" fmla="*/ 233363 w 455613"/>
              <a:gd name="connsiteY59" fmla="*/ 409575 h 409576"/>
              <a:gd name="connsiteX60" fmla="*/ 233363 w 455613"/>
              <a:gd name="connsiteY60" fmla="*/ 329902 h 409576"/>
              <a:gd name="connsiteX61" fmla="*/ 233620 w 455613"/>
              <a:gd name="connsiteY61" fmla="*/ 326588 h 409576"/>
              <a:gd name="connsiteX62" fmla="*/ 234263 w 455613"/>
              <a:gd name="connsiteY62" fmla="*/ 323141 h 409576"/>
              <a:gd name="connsiteX63" fmla="*/ 235035 w 455613"/>
              <a:gd name="connsiteY63" fmla="*/ 320224 h 409576"/>
              <a:gd name="connsiteX64" fmla="*/ 236192 w 455613"/>
              <a:gd name="connsiteY64" fmla="*/ 317573 h 409576"/>
              <a:gd name="connsiteX65" fmla="*/ 237478 w 455613"/>
              <a:gd name="connsiteY65" fmla="*/ 315585 h 409576"/>
              <a:gd name="connsiteX66" fmla="*/ 238764 w 455613"/>
              <a:gd name="connsiteY66" fmla="*/ 314391 h 409576"/>
              <a:gd name="connsiteX67" fmla="*/ 239921 w 455613"/>
              <a:gd name="connsiteY67" fmla="*/ 313066 h 409576"/>
              <a:gd name="connsiteX68" fmla="*/ 240821 w 455613"/>
              <a:gd name="connsiteY68" fmla="*/ 312138 h 409576"/>
              <a:gd name="connsiteX69" fmla="*/ 241335 w 455613"/>
              <a:gd name="connsiteY69" fmla="*/ 311607 h 409576"/>
              <a:gd name="connsiteX70" fmla="*/ 241592 w 455613"/>
              <a:gd name="connsiteY70" fmla="*/ 311475 h 409576"/>
              <a:gd name="connsiteX71" fmla="*/ 267566 w 455613"/>
              <a:gd name="connsiteY71" fmla="*/ 284829 h 409576"/>
              <a:gd name="connsiteX72" fmla="*/ 269238 w 455613"/>
              <a:gd name="connsiteY72" fmla="*/ 283503 h 409576"/>
              <a:gd name="connsiteX73" fmla="*/ 270781 w 455613"/>
              <a:gd name="connsiteY73" fmla="*/ 282708 h 409576"/>
              <a:gd name="connsiteX74" fmla="*/ 335459 w 455613"/>
              <a:gd name="connsiteY74" fmla="*/ 220663 h 409576"/>
              <a:gd name="connsiteX75" fmla="*/ 336665 w 455613"/>
              <a:gd name="connsiteY75" fmla="*/ 221061 h 409576"/>
              <a:gd name="connsiteX76" fmla="*/ 337468 w 455613"/>
              <a:gd name="connsiteY76" fmla="*/ 221990 h 409576"/>
              <a:gd name="connsiteX77" fmla="*/ 338004 w 455613"/>
              <a:gd name="connsiteY77" fmla="*/ 223714 h 409576"/>
              <a:gd name="connsiteX78" fmla="*/ 338138 w 455613"/>
              <a:gd name="connsiteY78" fmla="*/ 225704 h 409576"/>
              <a:gd name="connsiteX79" fmla="*/ 338138 w 455613"/>
              <a:gd name="connsiteY79" fmla="*/ 409576 h 409576"/>
              <a:gd name="connsiteX80" fmla="*/ 295275 w 455613"/>
              <a:gd name="connsiteY80" fmla="*/ 409576 h 409576"/>
              <a:gd name="connsiteX81" fmla="*/ 295275 w 455613"/>
              <a:gd name="connsiteY81" fmla="*/ 268157 h 409576"/>
              <a:gd name="connsiteX82" fmla="*/ 295543 w 455613"/>
              <a:gd name="connsiteY82" fmla="*/ 265238 h 409576"/>
              <a:gd name="connsiteX83" fmla="*/ 296213 w 455613"/>
              <a:gd name="connsiteY83" fmla="*/ 262054 h 409576"/>
              <a:gd name="connsiteX84" fmla="*/ 297284 w 455613"/>
              <a:gd name="connsiteY84" fmla="*/ 258870 h 409576"/>
              <a:gd name="connsiteX85" fmla="*/ 298892 w 455613"/>
              <a:gd name="connsiteY85" fmla="*/ 255819 h 409576"/>
              <a:gd name="connsiteX86" fmla="*/ 300499 w 455613"/>
              <a:gd name="connsiteY86" fmla="*/ 253033 h 409576"/>
              <a:gd name="connsiteX87" fmla="*/ 302508 w 455613"/>
              <a:gd name="connsiteY87" fmla="*/ 250910 h 409576"/>
              <a:gd name="connsiteX88" fmla="*/ 330905 w 455613"/>
              <a:gd name="connsiteY88" fmla="*/ 222786 h 409576"/>
              <a:gd name="connsiteX89" fmla="*/ 332512 w 455613"/>
              <a:gd name="connsiteY89" fmla="*/ 221459 h 409576"/>
              <a:gd name="connsiteX90" fmla="*/ 334120 w 455613"/>
              <a:gd name="connsiteY90" fmla="*/ 220796 h 409576"/>
              <a:gd name="connsiteX91" fmla="*/ 394079 w 455613"/>
              <a:gd name="connsiteY91" fmla="*/ 161925 h 409576"/>
              <a:gd name="connsiteX92" fmla="*/ 395278 w 455613"/>
              <a:gd name="connsiteY92" fmla="*/ 162323 h 409576"/>
              <a:gd name="connsiteX93" fmla="*/ 396077 w 455613"/>
              <a:gd name="connsiteY93" fmla="*/ 163383 h 409576"/>
              <a:gd name="connsiteX94" fmla="*/ 396610 w 455613"/>
              <a:gd name="connsiteY94" fmla="*/ 164974 h 409576"/>
              <a:gd name="connsiteX95" fmla="*/ 396876 w 455613"/>
              <a:gd name="connsiteY95" fmla="*/ 167096 h 409576"/>
              <a:gd name="connsiteX96" fmla="*/ 396876 w 455613"/>
              <a:gd name="connsiteY96" fmla="*/ 409575 h 409576"/>
              <a:gd name="connsiteX97" fmla="*/ 357188 w 455613"/>
              <a:gd name="connsiteY97" fmla="*/ 409575 h 409576"/>
              <a:gd name="connsiteX98" fmla="*/ 357188 w 455613"/>
              <a:gd name="connsiteY98" fmla="*/ 206338 h 409576"/>
              <a:gd name="connsiteX99" fmla="*/ 357454 w 455613"/>
              <a:gd name="connsiteY99" fmla="*/ 203421 h 409576"/>
              <a:gd name="connsiteX100" fmla="*/ 358120 w 455613"/>
              <a:gd name="connsiteY100" fmla="*/ 200239 h 409576"/>
              <a:gd name="connsiteX101" fmla="*/ 359319 w 455613"/>
              <a:gd name="connsiteY101" fmla="*/ 197057 h 409576"/>
              <a:gd name="connsiteX102" fmla="*/ 360784 w 455613"/>
              <a:gd name="connsiteY102" fmla="*/ 194008 h 409576"/>
              <a:gd name="connsiteX103" fmla="*/ 362515 w 455613"/>
              <a:gd name="connsiteY103" fmla="*/ 191224 h 409576"/>
              <a:gd name="connsiteX104" fmla="*/ 364380 w 455613"/>
              <a:gd name="connsiteY104" fmla="*/ 189103 h 409576"/>
              <a:gd name="connsiteX105" fmla="*/ 389684 w 455613"/>
              <a:gd name="connsiteY105" fmla="*/ 164046 h 409576"/>
              <a:gd name="connsiteX106" fmla="*/ 391283 w 455613"/>
              <a:gd name="connsiteY106" fmla="*/ 162721 h 409576"/>
              <a:gd name="connsiteX107" fmla="*/ 392881 w 455613"/>
              <a:gd name="connsiteY107" fmla="*/ 162058 h 409576"/>
              <a:gd name="connsiteX108" fmla="*/ 290622 w 455613"/>
              <a:gd name="connsiteY108" fmla="*/ 0 h 409576"/>
              <a:gd name="connsiteX109" fmla="*/ 435205 w 455613"/>
              <a:gd name="connsiteY109" fmla="*/ 0 h 409576"/>
              <a:gd name="connsiteX110" fmla="*/ 439180 w 455613"/>
              <a:gd name="connsiteY110" fmla="*/ 395 h 409576"/>
              <a:gd name="connsiteX111" fmla="*/ 442891 w 455613"/>
              <a:gd name="connsiteY111" fmla="*/ 1581 h 409576"/>
              <a:gd name="connsiteX112" fmla="*/ 446204 w 455613"/>
              <a:gd name="connsiteY112" fmla="*/ 3426 h 409576"/>
              <a:gd name="connsiteX113" fmla="*/ 449252 w 455613"/>
              <a:gd name="connsiteY113" fmla="*/ 5798 h 409576"/>
              <a:gd name="connsiteX114" fmla="*/ 451903 w 455613"/>
              <a:gd name="connsiteY114" fmla="*/ 8697 h 409576"/>
              <a:gd name="connsiteX115" fmla="*/ 453890 w 455613"/>
              <a:gd name="connsiteY115" fmla="*/ 11991 h 409576"/>
              <a:gd name="connsiteX116" fmla="*/ 455216 w 455613"/>
              <a:gd name="connsiteY116" fmla="*/ 15549 h 409576"/>
              <a:gd name="connsiteX117" fmla="*/ 455613 w 455613"/>
              <a:gd name="connsiteY117" fmla="*/ 19239 h 409576"/>
              <a:gd name="connsiteX118" fmla="*/ 455613 w 455613"/>
              <a:gd name="connsiteY118" fmla="*/ 162870 h 409576"/>
              <a:gd name="connsiteX119" fmla="*/ 455348 w 455613"/>
              <a:gd name="connsiteY119" fmla="*/ 164978 h 409576"/>
              <a:gd name="connsiteX120" fmla="*/ 454818 w 455613"/>
              <a:gd name="connsiteY120" fmla="*/ 166559 h 409576"/>
              <a:gd name="connsiteX121" fmla="*/ 454023 w 455613"/>
              <a:gd name="connsiteY121" fmla="*/ 167482 h 409576"/>
              <a:gd name="connsiteX122" fmla="*/ 452830 w 455613"/>
              <a:gd name="connsiteY122" fmla="*/ 168009 h 409576"/>
              <a:gd name="connsiteX123" fmla="*/ 451637 w 455613"/>
              <a:gd name="connsiteY123" fmla="*/ 167877 h 409576"/>
              <a:gd name="connsiteX124" fmla="*/ 450047 w 455613"/>
              <a:gd name="connsiteY124" fmla="*/ 167086 h 409576"/>
              <a:gd name="connsiteX125" fmla="*/ 448457 w 455613"/>
              <a:gd name="connsiteY125" fmla="*/ 165769 h 409576"/>
              <a:gd name="connsiteX126" fmla="*/ 397701 w 455613"/>
              <a:gd name="connsiteY126" fmla="*/ 115695 h 409576"/>
              <a:gd name="connsiteX127" fmla="*/ 228072 w 455613"/>
              <a:gd name="connsiteY127" fmla="*/ 283309 h 409576"/>
              <a:gd name="connsiteX128" fmla="*/ 225951 w 455613"/>
              <a:gd name="connsiteY128" fmla="*/ 284890 h 409576"/>
              <a:gd name="connsiteX129" fmla="*/ 223433 w 455613"/>
              <a:gd name="connsiteY129" fmla="*/ 285944 h 409576"/>
              <a:gd name="connsiteX130" fmla="*/ 220783 w 455613"/>
              <a:gd name="connsiteY130" fmla="*/ 286208 h 409576"/>
              <a:gd name="connsiteX131" fmla="*/ 218265 w 455613"/>
              <a:gd name="connsiteY131" fmla="*/ 285944 h 409576"/>
              <a:gd name="connsiteX132" fmla="*/ 215880 w 455613"/>
              <a:gd name="connsiteY132" fmla="*/ 284890 h 409576"/>
              <a:gd name="connsiteX133" fmla="*/ 213627 w 455613"/>
              <a:gd name="connsiteY133" fmla="*/ 283309 h 409576"/>
              <a:gd name="connsiteX134" fmla="*/ 162208 w 455613"/>
              <a:gd name="connsiteY134" fmla="*/ 232445 h 409576"/>
              <a:gd name="connsiteX135" fmla="*/ 70502 w 455613"/>
              <a:gd name="connsiteY135" fmla="*/ 323235 h 409576"/>
              <a:gd name="connsiteX136" fmla="*/ 66394 w 455613"/>
              <a:gd name="connsiteY136" fmla="*/ 326793 h 409576"/>
              <a:gd name="connsiteX137" fmla="*/ 61756 w 455613"/>
              <a:gd name="connsiteY137" fmla="*/ 329561 h 409576"/>
              <a:gd name="connsiteX138" fmla="*/ 56985 w 455613"/>
              <a:gd name="connsiteY138" fmla="*/ 331932 h 409576"/>
              <a:gd name="connsiteX139" fmla="*/ 52082 w 455613"/>
              <a:gd name="connsiteY139" fmla="*/ 333645 h 409576"/>
              <a:gd name="connsiteX140" fmla="*/ 46913 w 455613"/>
              <a:gd name="connsiteY140" fmla="*/ 334568 h 409576"/>
              <a:gd name="connsiteX141" fmla="*/ 41745 w 455613"/>
              <a:gd name="connsiteY141" fmla="*/ 334963 h 409576"/>
              <a:gd name="connsiteX142" fmla="*/ 36444 w 455613"/>
              <a:gd name="connsiteY142" fmla="*/ 334568 h 409576"/>
              <a:gd name="connsiteX143" fmla="*/ 31408 w 455613"/>
              <a:gd name="connsiteY143" fmla="*/ 333645 h 409576"/>
              <a:gd name="connsiteX144" fmla="*/ 26372 w 455613"/>
              <a:gd name="connsiteY144" fmla="*/ 331932 h 409576"/>
              <a:gd name="connsiteX145" fmla="*/ 21601 w 455613"/>
              <a:gd name="connsiteY145" fmla="*/ 329561 h 409576"/>
              <a:gd name="connsiteX146" fmla="*/ 17096 w 455613"/>
              <a:gd name="connsiteY146" fmla="*/ 326793 h 409576"/>
              <a:gd name="connsiteX147" fmla="*/ 12855 w 455613"/>
              <a:gd name="connsiteY147" fmla="*/ 323235 h 409576"/>
              <a:gd name="connsiteX148" fmla="*/ 11927 w 455613"/>
              <a:gd name="connsiteY148" fmla="*/ 322050 h 409576"/>
              <a:gd name="connsiteX149" fmla="*/ 8349 w 455613"/>
              <a:gd name="connsiteY149" fmla="*/ 317965 h 409576"/>
              <a:gd name="connsiteX150" fmla="*/ 5301 w 455613"/>
              <a:gd name="connsiteY150" fmla="*/ 313616 h 409576"/>
              <a:gd name="connsiteX151" fmla="*/ 3048 w 455613"/>
              <a:gd name="connsiteY151" fmla="*/ 308741 h 409576"/>
              <a:gd name="connsiteX152" fmla="*/ 1325 w 455613"/>
              <a:gd name="connsiteY152" fmla="*/ 303865 h 409576"/>
              <a:gd name="connsiteX153" fmla="*/ 265 w 455613"/>
              <a:gd name="connsiteY153" fmla="*/ 298726 h 409576"/>
              <a:gd name="connsiteX154" fmla="*/ 0 w 455613"/>
              <a:gd name="connsiteY154" fmla="*/ 293719 h 409576"/>
              <a:gd name="connsiteX155" fmla="*/ 265 w 455613"/>
              <a:gd name="connsiteY155" fmla="*/ 288448 h 409576"/>
              <a:gd name="connsiteX156" fmla="*/ 1325 w 455613"/>
              <a:gd name="connsiteY156" fmla="*/ 283572 h 409576"/>
              <a:gd name="connsiteX157" fmla="*/ 3048 w 455613"/>
              <a:gd name="connsiteY157" fmla="*/ 278697 h 409576"/>
              <a:gd name="connsiteX158" fmla="*/ 5301 w 455613"/>
              <a:gd name="connsiteY158" fmla="*/ 273821 h 409576"/>
              <a:gd name="connsiteX159" fmla="*/ 8349 w 455613"/>
              <a:gd name="connsiteY159" fmla="*/ 269473 h 409576"/>
              <a:gd name="connsiteX160" fmla="*/ 11927 w 455613"/>
              <a:gd name="connsiteY160" fmla="*/ 265256 h 409576"/>
              <a:gd name="connsiteX161" fmla="*/ 155052 w 455613"/>
              <a:gd name="connsiteY161" fmla="*/ 123865 h 409576"/>
              <a:gd name="connsiteX162" fmla="*/ 157172 w 455613"/>
              <a:gd name="connsiteY162" fmla="*/ 122284 h 409576"/>
              <a:gd name="connsiteX163" fmla="*/ 159557 w 455613"/>
              <a:gd name="connsiteY163" fmla="*/ 121230 h 409576"/>
              <a:gd name="connsiteX164" fmla="*/ 162208 w 455613"/>
              <a:gd name="connsiteY164" fmla="*/ 120966 h 409576"/>
              <a:gd name="connsiteX165" fmla="*/ 164726 w 455613"/>
              <a:gd name="connsiteY165" fmla="*/ 121230 h 409576"/>
              <a:gd name="connsiteX166" fmla="*/ 167244 w 455613"/>
              <a:gd name="connsiteY166" fmla="*/ 122284 h 409576"/>
              <a:gd name="connsiteX167" fmla="*/ 169497 w 455613"/>
              <a:gd name="connsiteY167" fmla="*/ 123865 h 409576"/>
              <a:gd name="connsiteX168" fmla="*/ 220783 w 455613"/>
              <a:gd name="connsiteY168" fmla="*/ 174597 h 409576"/>
              <a:gd name="connsiteX169" fmla="*/ 318055 w 455613"/>
              <a:gd name="connsiteY169" fmla="*/ 78536 h 409576"/>
              <a:gd name="connsiteX170" fmla="*/ 338993 w 455613"/>
              <a:gd name="connsiteY170" fmla="*/ 57848 h 409576"/>
              <a:gd name="connsiteX171" fmla="*/ 287707 w 455613"/>
              <a:gd name="connsiteY171" fmla="*/ 7116 h 409576"/>
              <a:gd name="connsiteX172" fmla="*/ 286382 w 455613"/>
              <a:gd name="connsiteY172" fmla="*/ 5403 h 409576"/>
              <a:gd name="connsiteX173" fmla="*/ 285587 w 455613"/>
              <a:gd name="connsiteY173" fmla="*/ 3953 h 409576"/>
              <a:gd name="connsiteX174" fmla="*/ 285454 w 455613"/>
              <a:gd name="connsiteY174" fmla="*/ 2636 h 409576"/>
              <a:gd name="connsiteX175" fmla="*/ 285852 w 455613"/>
              <a:gd name="connsiteY175" fmla="*/ 1581 h 409576"/>
              <a:gd name="connsiteX176" fmla="*/ 286912 w 455613"/>
              <a:gd name="connsiteY176" fmla="*/ 791 h 409576"/>
              <a:gd name="connsiteX177" fmla="*/ 288502 w 455613"/>
              <a:gd name="connsiteY177" fmla="*/ 264 h 4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455613" h="409576">
                <a:moveTo>
                  <a:pt x="86232" y="350838"/>
                </a:moveTo>
                <a:lnTo>
                  <a:pt x="87433" y="351240"/>
                </a:lnTo>
                <a:lnTo>
                  <a:pt x="88233" y="352313"/>
                </a:lnTo>
                <a:lnTo>
                  <a:pt x="88767" y="353788"/>
                </a:lnTo>
                <a:lnTo>
                  <a:pt x="88900" y="356068"/>
                </a:lnTo>
                <a:lnTo>
                  <a:pt x="88900" y="409576"/>
                </a:lnTo>
                <a:lnTo>
                  <a:pt x="41275" y="409576"/>
                </a:lnTo>
                <a:lnTo>
                  <a:pt x="41275" y="401530"/>
                </a:lnTo>
                <a:lnTo>
                  <a:pt x="41542" y="399116"/>
                </a:lnTo>
                <a:lnTo>
                  <a:pt x="42342" y="396568"/>
                </a:lnTo>
                <a:lnTo>
                  <a:pt x="43410" y="393752"/>
                </a:lnTo>
                <a:lnTo>
                  <a:pt x="44744" y="391070"/>
                </a:lnTo>
                <a:lnTo>
                  <a:pt x="46611" y="388388"/>
                </a:lnTo>
                <a:lnTo>
                  <a:pt x="48479" y="386376"/>
                </a:lnTo>
                <a:lnTo>
                  <a:pt x="62219" y="372563"/>
                </a:lnTo>
                <a:lnTo>
                  <a:pt x="81696" y="352984"/>
                </a:lnTo>
                <a:lnTo>
                  <a:pt x="83297" y="351643"/>
                </a:lnTo>
                <a:lnTo>
                  <a:pt x="84898" y="350972"/>
                </a:lnTo>
                <a:close/>
                <a:moveTo>
                  <a:pt x="148113" y="290513"/>
                </a:moveTo>
                <a:lnTo>
                  <a:pt x="149142" y="291039"/>
                </a:lnTo>
                <a:lnTo>
                  <a:pt x="149913" y="291960"/>
                </a:lnTo>
                <a:lnTo>
                  <a:pt x="150427" y="293671"/>
                </a:lnTo>
                <a:lnTo>
                  <a:pt x="150813" y="295644"/>
                </a:lnTo>
                <a:lnTo>
                  <a:pt x="150813" y="409576"/>
                </a:lnTo>
                <a:lnTo>
                  <a:pt x="109538" y="409576"/>
                </a:lnTo>
                <a:lnTo>
                  <a:pt x="109538" y="337481"/>
                </a:lnTo>
                <a:lnTo>
                  <a:pt x="109667" y="334718"/>
                </a:lnTo>
                <a:lnTo>
                  <a:pt x="110438" y="331560"/>
                </a:lnTo>
                <a:lnTo>
                  <a:pt x="111595" y="328403"/>
                </a:lnTo>
                <a:lnTo>
                  <a:pt x="112881" y="325377"/>
                </a:lnTo>
                <a:lnTo>
                  <a:pt x="114681" y="322614"/>
                </a:lnTo>
                <a:lnTo>
                  <a:pt x="116482" y="320378"/>
                </a:lnTo>
                <a:lnTo>
                  <a:pt x="143741" y="292750"/>
                </a:lnTo>
                <a:lnTo>
                  <a:pt x="145413" y="291434"/>
                </a:lnTo>
                <a:lnTo>
                  <a:pt x="146827" y="290645"/>
                </a:lnTo>
                <a:close/>
                <a:moveTo>
                  <a:pt x="174022" y="287338"/>
                </a:moveTo>
                <a:lnTo>
                  <a:pt x="175436" y="287471"/>
                </a:lnTo>
                <a:lnTo>
                  <a:pt x="176851" y="288136"/>
                </a:lnTo>
                <a:lnTo>
                  <a:pt x="178522" y="289599"/>
                </a:lnTo>
                <a:lnTo>
                  <a:pt x="199481" y="311147"/>
                </a:lnTo>
                <a:lnTo>
                  <a:pt x="206039" y="317931"/>
                </a:lnTo>
                <a:lnTo>
                  <a:pt x="207839" y="320059"/>
                </a:lnTo>
                <a:lnTo>
                  <a:pt x="209382" y="322719"/>
                </a:lnTo>
                <a:lnTo>
                  <a:pt x="210668" y="325646"/>
                </a:lnTo>
                <a:lnTo>
                  <a:pt x="211696" y="328705"/>
                </a:lnTo>
                <a:lnTo>
                  <a:pt x="212468" y="331897"/>
                </a:lnTo>
                <a:lnTo>
                  <a:pt x="212725" y="334823"/>
                </a:lnTo>
                <a:lnTo>
                  <a:pt x="212725" y="409576"/>
                </a:lnTo>
                <a:lnTo>
                  <a:pt x="171450" y="409576"/>
                </a:lnTo>
                <a:lnTo>
                  <a:pt x="171450" y="292659"/>
                </a:lnTo>
                <a:lnTo>
                  <a:pt x="171579" y="290397"/>
                </a:lnTo>
                <a:lnTo>
                  <a:pt x="172222" y="288934"/>
                </a:lnTo>
                <a:lnTo>
                  <a:pt x="172993" y="287737"/>
                </a:lnTo>
                <a:close/>
                <a:moveTo>
                  <a:pt x="271938" y="282575"/>
                </a:moveTo>
                <a:lnTo>
                  <a:pt x="273095" y="283105"/>
                </a:lnTo>
                <a:lnTo>
                  <a:pt x="273995" y="284033"/>
                </a:lnTo>
                <a:lnTo>
                  <a:pt x="274510" y="285757"/>
                </a:lnTo>
                <a:lnTo>
                  <a:pt x="274638" y="287745"/>
                </a:lnTo>
                <a:lnTo>
                  <a:pt x="274638" y="409575"/>
                </a:lnTo>
                <a:lnTo>
                  <a:pt x="233363" y="409575"/>
                </a:lnTo>
                <a:lnTo>
                  <a:pt x="233363" y="329902"/>
                </a:lnTo>
                <a:lnTo>
                  <a:pt x="233620" y="326588"/>
                </a:lnTo>
                <a:lnTo>
                  <a:pt x="234263" y="323141"/>
                </a:lnTo>
                <a:lnTo>
                  <a:pt x="235035" y="320224"/>
                </a:lnTo>
                <a:lnTo>
                  <a:pt x="236192" y="317573"/>
                </a:lnTo>
                <a:lnTo>
                  <a:pt x="237478" y="315585"/>
                </a:lnTo>
                <a:lnTo>
                  <a:pt x="238764" y="314391"/>
                </a:lnTo>
                <a:lnTo>
                  <a:pt x="239921" y="313066"/>
                </a:lnTo>
                <a:lnTo>
                  <a:pt x="240821" y="312138"/>
                </a:lnTo>
                <a:lnTo>
                  <a:pt x="241335" y="311607"/>
                </a:lnTo>
                <a:lnTo>
                  <a:pt x="241592" y="311475"/>
                </a:lnTo>
                <a:lnTo>
                  <a:pt x="267566" y="284829"/>
                </a:lnTo>
                <a:lnTo>
                  <a:pt x="269238" y="283503"/>
                </a:lnTo>
                <a:lnTo>
                  <a:pt x="270781" y="282708"/>
                </a:lnTo>
                <a:close/>
                <a:moveTo>
                  <a:pt x="335459" y="220663"/>
                </a:moveTo>
                <a:lnTo>
                  <a:pt x="336665" y="221061"/>
                </a:lnTo>
                <a:lnTo>
                  <a:pt x="337468" y="221990"/>
                </a:lnTo>
                <a:lnTo>
                  <a:pt x="338004" y="223714"/>
                </a:lnTo>
                <a:lnTo>
                  <a:pt x="338138" y="225704"/>
                </a:lnTo>
                <a:lnTo>
                  <a:pt x="338138" y="409576"/>
                </a:lnTo>
                <a:lnTo>
                  <a:pt x="295275" y="409576"/>
                </a:lnTo>
                <a:lnTo>
                  <a:pt x="295275" y="268157"/>
                </a:lnTo>
                <a:lnTo>
                  <a:pt x="295543" y="265238"/>
                </a:lnTo>
                <a:lnTo>
                  <a:pt x="296213" y="262054"/>
                </a:lnTo>
                <a:lnTo>
                  <a:pt x="297284" y="258870"/>
                </a:lnTo>
                <a:lnTo>
                  <a:pt x="298892" y="255819"/>
                </a:lnTo>
                <a:lnTo>
                  <a:pt x="300499" y="253033"/>
                </a:lnTo>
                <a:lnTo>
                  <a:pt x="302508" y="250910"/>
                </a:lnTo>
                <a:lnTo>
                  <a:pt x="330905" y="222786"/>
                </a:lnTo>
                <a:lnTo>
                  <a:pt x="332512" y="221459"/>
                </a:lnTo>
                <a:lnTo>
                  <a:pt x="334120" y="220796"/>
                </a:lnTo>
                <a:close/>
                <a:moveTo>
                  <a:pt x="394079" y="161925"/>
                </a:moveTo>
                <a:lnTo>
                  <a:pt x="395278" y="162323"/>
                </a:lnTo>
                <a:lnTo>
                  <a:pt x="396077" y="163383"/>
                </a:lnTo>
                <a:lnTo>
                  <a:pt x="396610" y="164974"/>
                </a:lnTo>
                <a:lnTo>
                  <a:pt x="396876" y="167096"/>
                </a:lnTo>
                <a:lnTo>
                  <a:pt x="396876" y="409575"/>
                </a:lnTo>
                <a:lnTo>
                  <a:pt x="357188" y="409575"/>
                </a:lnTo>
                <a:lnTo>
                  <a:pt x="357188" y="206338"/>
                </a:lnTo>
                <a:lnTo>
                  <a:pt x="357454" y="203421"/>
                </a:lnTo>
                <a:lnTo>
                  <a:pt x="358120" y="200239"/>
                </a:lnTo>
                <a:lnTo>
                  <a:pt x="359319" y="197057"/>
                </a:lnTo>
                <a:lnTo>
                  <a:pt x="360784" y="194008"/>
                </a:lnTo>
                <a:lnTo>
                  <a:pt x="362515" y="191224"/>
                </a:lnTo>
                <a:lnTo>
                  <a:pt x="364380" y="189103"/>
                </a:lnTo>
                <a:lnTo>
                  <a:pt x="389684" y="164046"/>
                </a:lnTo>
                <a:lnTo>
                  <a:pt x="391283" y="162721"/>
                </a:lnTo>
                <a:lnTo>
                  <a:pt x="392881" y="162058"/>
                </a:lnTo>
                <a:close/>
                <a:moveTo>
                  <a:pt x="290622" y="0"/>
                </a:moveTo>
                <a:lnTo>
                  <a:pt x="435205" y="0"/>
                </a:lnTo>
                <a:lnTo>
                  <a:pt x="439180" y="395"/>
                </a:lnTo>
                <a:lnTo>
                  <a:pt x="442891" y="1581"/>
                </a:lnTo>
                <a:lnTo>
                  <a:pt x="446204" y="3426"/>
                </a:lnTo>
                <a:lnTo>
                  <a:pt x="449252" y="5798"/>
                </a:lnTo>
                <a:lnTo>
                  <a:pt x="451903" y="8697"/>
                </a:lnTo>
                <a:lnTo>
                  <a:pt x="453890" y="11991"/>
                </a:lnTo>
                <a:lnTo>
                  <a:pt x="455216" y="15549"/>
                </a:lnTo>
                <a:lnTo>
                  <a:pt x="455613" y="19239"/>
                </a:lnTo>
                <a:lnTo>
                  <a:pt x="455613" y="162870"/>
                </a:lnTo>
                <a:lnTo>
                  <a:pt x="455348" y="164978"/>
                </a:lnTo>
                <a:lnTo>
                  <a:pt x="454818" y="166559"/>
                </a:lnTo>
                <a:lnTo>
                  <a:pt x="454023" y="167482"/>
                </a:lnTo>
                <a:lnTo>
                  <a:pt x="452830" y="168009"/>
                </a:lnTo>
                <a:lnTo>
                  <a:pt x="451637" y="167877"/>
                </a:lnTo>
                <a:lnTo>
                  <a:pt x="450047" y="167086"/>
                </a:lnTo>
                <a:lnTo>
                  <a:pt x="448457" y="165769"/>
                </a:lnTo>
                <a:lnTo>
                  <a:pt x="397701" y="115695"/>
                </a:lnTo>
                <a:lnTo>
                  <a:pt x="228072" y="283309"/>
                </a:lnTo>
                <a:lnTo>
                  <a:pt x="225951" y="284890"/>
                </a:lnTo>
                <a:lnTo>
                  <a:pt x="223433" y="285944"/>
                </a:lnTo>
                <a:lnTo>
                  <a:pt x="220783" y="286208"/>
                </a:lnTo>
                <a:lnTo>
                  <a:pt x="218265" y="285944"/>
                </a:lnTo>
                <a:lnTo>
                  <a:pt x="215880" y="284890"/>
                </a:lnTo>
                <a:lnTo>
                  <a:pt x="213627" y="283309"/>
                </a:lnTo>
                <a:lnTo>
                  <a:pt x="162208" y="232445"/>
                </a:lnTo>
                <a:lnTo>
                  <a:pt x="70502" y="323235"/>
                </a:lnTo>
                <a:lnTo>
                  <a:pt x="66394" y="326793"/>
                </a:lnTo>
                <a:lnTo>
                  <a:pt x="61756" y="329561"/>
                </a:lnTo>
                <a:lnTo>
                  <a:pt x="56985" y="331932"/>
                </a:lnTo>
                <a:lnTo>
                  <a:pt x="52082" y="333645"/>
                </a:lnTo>
                <a:lnTo>
                  <a:pt x="46913" y="334568"/>
                </a:lnTo>
                <a:lnTo>
                  <a:pt x="41745" y="334963"/>
                </a:lnTo>
                <a:lnTo>
                  <a:pt x="36444" y="334568"/>
                </a:lnTo>
                <a:lnTo>
                  <a:pt x="31408" y="333645"/>
                </a:lnTo>
                <a:lnTo>
                  <a:pt x="26372" y="331932"/>
                </a:lnTo>
                <a:lnTo>
                  <a:pt x="21601" y="329561"/>
                </a:lnTo>
                <a:lnTo>
                  <a:pt x="17096" y="326793"/>
                </a:lnTo>
                <a:lnTo>
                  <a:pt x="12855" y="323235"/>
                </a:lnTo>
                <a:lnTo>
                  <a:pt x="11927" y="322050"/>
                </a:lnTo>
                <a:lnTo>
                  <a:pt x="8349" y="317965"/>
                </a:lnTo>
                <a:lnTo>
                  <a:pt x="5301" y="313616"/>
                </a:lnTo>
                <a:lnTo>
                  <a:pt x="3048" y="308741"/>
                </a:lnTo>
                <a:lnTo>
                  <a:pt x="1325" y="303865"/>
                </a:lnTo>
                <a:lnTo>
                  <a:pt x="265" y="298726"/>
                </a:lnTo>
                <a:lnTo>
                  <a:pt x="0" y="293719"/>
                </a:lnTo>
                <a:lnTo>
                  <a:pt x="265" y="288448"/>
                </a:lnTo>
                <a:lnTo>
                  <a:pt x="1325" y="283572"/>
                </a:lnTo>
                <a:lnTo>
                  <a:pt x="3048" y="278697"/>
                </a:lnTo>
                <a:lnTo>
                  <a:pt x="5301" y="273821"/>
                </a:lnTo>
                <a:lnTo>
                  <a:pt x="8349" y="269473"/>
                </a:lnTo>
                <a:lnTo>
                  <a:pt x="11927" y="265256"/>
                </a:lnTo>
                <a:lnTo>
                  <a:pt x="155052" y="123865"/>
                </a:lnTo>
                <a:lnTo>
                  <a:pt x="157172" y="122284"/>
                </a:lnTo>
                <a:lnTo>
                  <a:pt x="159557" y="121230"/>
                </a:lnTo>
                <a:lnTo>
                  <a:pt x="162208" y="120966"/>
                </a:lnTo>
                <a:lnTo>
                  <a:pt x="164726" y="121230"/>
                </a:lnTo>
                <a:lnTo>
                  <a:pt x="167244" y="122284"/>
                </a:lnTo>
                <a:lnTo>
                  <a:pt x="169497" y="123865"/>
                </a:lnTo>
                <a:lnTo>
                  <a:pt x="220783" y="174597"/>
                </a:lnTo>
                <a:lnTo>
                  <a:pt x="318055" y="78536"/>
                </a:lnTo>
                <a:lnTo>
                  <a:pt x="338993" y="57848"/>
                </a:lnTo>
                <a:lnTo>
                  <a:pt x="287707" y="7116"/>
                </a:lnTo>
                <a:lnTo>
                  <a:pt x="286382" y="5403"/>
                </a:lnTo>
                <a:lnTo>
                  <a:pt x="285587" y="3953"/>
                </a:lnTo>
                <a:lnTo>
                  <a:pt x="285454" y="2636"/>
                </a:lnTo>
                <a:lnTo>
                  <a:pt x="285852" y="1581"/>
                </a:lnTo>
                <a:lnTo>
                  <a:pt x="286912" y="791"/>
                </a:lnTo>
                <a:lnTo>
                  <a:pt x="288502" y="26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1" name="Freeform 103"/>
          <p:cNvSpPr/>
          <p:nvPr/>
        </p:nvSpPr>
        <p:spPr bwMode="auto">
          <a:xfrm>
            <a:off x="4674791" y="1847205"/>
            <a:ext cx="492403" cy="489423"/>
          </a:xfrm>
          <a:custGeom>
            <a:avLst/>
            <a:gdLst>
              <a:gd name="connsiteX0" fmla="*/ 2876372 w 4722813"/>
              <a:gd name="connsiteY0" fmla="*/ 4284662 h 4694238"/>
              <a:gd name="connsiteX1" fmla="*/ 2913562 w 4722813"/>
              <a:gd name="connsiteY1" fmla="*/ 4286250 h 4694238"/>
              <a:gd name="connsiteX2" fmla="*/ 2949170 w 4722813"/>
              <a:gd name="connsiteY2" fmla="*/ 4295775 h 4694238"/>
              <a:gd name="connsiteX3" fmla="*/ 2981612 w 4722813"/>
              <a:gd name="connsiteY3" fmla="*/ 4311650 h 4694238"/>
              <a:gd name="connsiteX4" fmla="*/ 3010098 w 4722813"/>
              <a:gd name="connsiteY4" fmla="*/ 4333081 h 4694238"/>
              <a:gd name="connsiteX5" fmla="*/ 3036210 w 4722813"/>
              <a:gd name="connsiteY5" fmla="*/ 4360862 h 4694238"/>
              <a:gd name="connsiteX6" fmla="*/ 3054410 w 4722813"/>
              <a:gd name="connsiteY6" fmla="*/ 4392612 h 4694238"/>
              <a:gd name="connsiteX7" fmla="*/ 3067861 w 4722813"/>
              <a:gd name="connsiteY7" fmla="*/ 4428331 h 4694238"/>
              <a:gd name="connsiteX8" fmla="*/ 3073400 w 4722813"/>
              <a:gd name="connsiteY8" fmla="*/ 4467225 h 4694238"/>
              <a:gd name="connsiteX9" fmla="*/ 3071818 w 4722813"/>
              <a:gd name="connsiteY9" fmla="*/ 4504531 h 4694238"/>
              <a:gd name="connsiteX10" fmla="*/ 3062322 w 4722813"/>
              <a:gd name="connsiteY10" fmla="*/ 4538662 h 4694238"/>
              <a:gd name="connsiteX11" fmla="*/ 3046497 w 4722813"/>
              <a:gd name="connsiteY11" fmla="*/ 4572000 h 4694238"/>
              <a:gd name="connsiteX12" fmla="*/ 3025132 w 4722813"/>
              <a:gd name="connsiteY12" fmla="*/ 4602162 h 4694238"/>
              <a:gd name="connsiteX13" fmla="*/ 2997438 w 4722813"/>
              <a:gd name="connsiteY13" fmla="*/ 4626769 h 4694238"/>
              <a:gd name="connsiteX14" fmla="*/ 2965787 w 4722813"/>
              <a:gd name="connsiteY14" fmla="*/ 4645025 h 4694238"/>
              <a:gd name="connsiteX15" fmla="*/ 2930179 w 4722813"/>
              <a:gd name="connsiteY15" fmla="*/ 4657725 h 4694238"/>
              <a:gd name="connsiteX16" fmla="*/ 2860547 w 4722813"/>
              <a:gd name="connsiteY16" fmla="*/ 4675187 h 4694238"/>
              <a:gd name="connsiteX17" fmla="*/ 2790123 w 4722813"/>
              <a:gd name="connsiteY17" fmla="*/ 4689475 h 4694238"/>
              <a:gd name="connsiteX18" fmla="*/ 2751350 w 4722813"/>
              <a:gd name="connsiteY18" fmla="*/ 4692650 h 4694238"/>
              <a:gd name="connsiteX19" fmla="*/ 2713369 w 4722813"/>
              <a:gd name="connsiteY19" fmla="*/ 4687888 h 4694238"/>
              <a:gd name="connsiteX20" fmla="*/ 2678553 w 4722813"/>
              <a:gd name="connsiteY20" fmla="*/ 4676775 h 4694238"/>
              <a:gd name="connsiteX21" fmla="*/ 2646111 w 4722813"/>
              <a:gd name="connsiteY21" fmla="*/ 4657725 h 4694238"/>
              <a:gd name="connsiteX22" fmla="*/ 2618416 w 4722813"/>
              <a:gd name="connsiteY22" fmla="*/ 4635500 h 4694238"/>
              <a:gd name="connsiteX23" fmla="*/ 2597051 w 4722813"/>
              <a:gd name="connsiteY23" fmla="*/ 4606131 h 4694238"/>
              <a:gd name="connsiteX24" fmla="*/ 2579643 w 4722813"/>
              <a:gd name="connsiteY24" fmla="*/ 4573587 h 4694238"/>
              <a:gd name="connsiteX25" fmla="*/ 2570148 w 4722813"/>
              <a:gd name="connsiteY25" fmla="*/ 4537075 h 4694238"/>
              <a:gd name="connsiteX26" fmla="*/ 2565400 w 4722813"/>
              <a:gd name="connsiteY26" fmla="*/ 4498975 h 4694238"/>
              <a:gd name="connsiteX27" fmla="*/ 2570148 w 4722813"/>
              <a:gd name="connsiteY27" fmla="*/ 4461668 h 4694238"/>
              <a:gd name="connsiteX28" fmla="*/ 2581226 w 4722813"/>
              <a:gd name="connsiteY28" fmla="*/ 4426743 h 4694238"/>
              <a:gd name="connsiteX29" fmla="*/ 2600216 w 4722813"/>
              <a:gd name="connsiteY29" fmla="*/ 4394993 h 4694238"/>
              <a:gd name="connsiteX30" fmla="*/ 2623163 w 4722813"/>
              <a:gd name="connsiteY30" fmla="*/ 4366418 h 4694238"/>
              <a:gd name="connsiteX31" fmla="*/ 2651649 w 4722813"/>
              <a:gd name="connsiteY31" fmla="*/ 4343400 h 4694238"/>
              <a:gd name="connsiteX32" fmla="*/ 2684092 w 4722813"/>
              <a:gd name="connsiteY32" fmla="*/ 4325937 h 4694238"/>
              <a:gd name="connsiteX33" fmla="*/ 2721282 w 4722813"/>
              <a:gd name="connsiteY33" fmla="*/ 4314825 h 4694238"/>
              <a:gd name="connsiteX34" fmla="*/ 2839182 w 4722813"/>
              <a:gd name="connsiteY34" fmla="*/ 4290218 h 4694238"/>
              <a:gd name="connsiteX35" fmla="*/ 3550444 w 4722813"/>
              <a:gd name="connsiteY35" fmla="*/ 3987800 h 4694238"/>
              <a:gd name="connsiteX36" fmla="*/ 3582194 w 4722813"/>
              <a:gd name="connsiteY36" fmla="*/ 3989385 h 4694238"/>
              <a:gd name="connsiteX37" fmla="*/ 3613944 w 4722813"/>
              <a:gd name="connsiteY37" fmla="*/ 3994931 h 4694238"/>
              <a:gd name="connsiteX38" fmla="*/ 3643313 w 4722813"/>
              <a:gd name="connsiteY38" fmla="*/ 4006816 h 4694238"/>
              <a:gd name="connsiteX39" fmla="*/ 3672681 w 4722813"/>
              <a:gd name="connsiteY39" fmla="*/ 4024248 h 4694238"/>
              <a:gd name="connsiteX40" fmla="*/ 3696494 w 4722813"/>
              <a:gd name="connsiteY40" fmla="*/ 4045642 h 4694238"/>
              <a:gd name="connsiteX41" fmla="*/ 3717925 w 4722813"/>
              <a:gd name="connsiteY41" fmla="*/ 4072582 h 4694238"/>
              <a:gd name="connsiteX42" fmla="*/ 3735388 w 4722813"/>
              <a:gd name="connsiteY42" fmla="*/ 4102691 h 4694238"/>
              <a:gd name="connsiteX43" fmla="*/ 3745706 w 4722813"/>
              <a:gd name="connsiteY43" fmla="*/ 4134385 h 4694238"/>
              <a:gd name="connsiteX44" fmla="*/ 3749675 w 4722813"/>
              <a:gd name="connsiteY44" fmla="*/ 4166871 h 4694238"/>
              <a:gd name="connsiteX45" fmla="*/ 3748088 w 4722813"/>
              <a:gd name="connsiteY45" fmla="*/ 4198565 h 4694238"/>
              <a:gd name="connsiteX46" fmla="*/ 3742531 w 4722813"/>
              <a:gd name="connsiteY46" fmla="*/ 4231844 h 4694238"/>
              <a:gd name="connsiteX47" fmla="*/ 3731419 w 4722813"/>
              <a:gd name="connsiteY47" fmla="*/ 4261953 h 4694238"/>
              <a:gd name="connsiteX48" fmla="*/ 3713956 w 4722813"/>
              <a:gd name="connsiteY48" fmla="*/ 4288893 h 4694238"/>
              <a:gd name="connsiteX49" fmla="*/ 3692525 w 4722813"/>
              <a:gd name="connsiteY49" fmla="*/ 4315041 h 4694238"/>
              <a:gd name="connsiteX50" fmla="*/ 3665538 w 4722813"/>
              <a:gd name="connsiteY50" fmla="*/ 4336434 h 4694238"/>
              <a:gd name="connsiteX51" fmla="*/ 3605213 w 4722813"/>
              <a:gd name="connsiteY51" fmla="*/ 4375260 h 4694238"/>
              <a:gd name="connsiteX52" fmla="*/ 3543300 w 4722813"/>
              <a:gd name="connsiteY52" fmla="*/ 4410915 h 4694238"/>
              <a:gd name="connsiteX53" fmla="*/ 3509169 w 4722813"/>
              <a:gd name="connsiteY53" fmla="*/ 4426762 h 4694238"/>
              <a:gd name="connsiteX54" fmla="*/ 3472656 w 4722813"/>
              <a:gd name="connsiteY54" fmla="*/ 4435478 h 4694238"/>
              <a:gd name="connsiteX55" fmla="*/ 3436938 w 4722813"/>
              <a:gd name="connsiteY55" fmla="*/ 4437063 h 4694238"/>
              <a:gd name="connsiteX56" fmla="*/ 3402806 w 4722813"/>
              <a:gd name="connsiteY56" fmla="*/ 4431517 h 4694238"/>
              <a:gd name="connsiteX57" fmla="*/ 3369469 w 4722813"/>
              <a:gd name="connsiteY57" fmla="*/ 4419631 h 4694238"/>
              <a:gd name="connsiteX58" fmla="*/ 3338513 w 4722813"/>
              <a:gd name="connsiteY58" fmla="*/ 4402200 h 4694238"/>
              <a:gd name="connsiteX59" fmla="*/ 3317875 w 4722813"/>
              <a:gd name="connsiteY59" fmla="*/ 4385560 h 4694238"/>
              <a:gd name="connsiteX60" fmla="*/ 3299619 w 4722813"/>
              <a:gd name="connsiteY60" fmla="*/ 4364959 h 4694238"/>
              <a:gd name="connsiteX61" fmla="*/ 3283744 w 4722813"/>
              <a:gd name="connsiteY61" fmla="*/ 4341981 h 4694238"/>
              <a:gd name="connsiteX62" fmla="*/ 3269456 w 4722813"/>
              <a:gd name="connsiteY62" fmla="*/ 4310287 h 4694238"/>
              <a:gd name="connsiteX63" fmla="*/ 3260725 w 4722813"/>
              <a:gd name="connsiteY63" fmla="*/ 4279385 h 4694238"/>
              <a:gd name="connsiteX64" fmla="*/ 3257550 w 4722813"/>
              <a:gd name="connsiteY64" fmla="*/ 4246106 h 4694238"/>
              <a:gd name="connsiteX65" fmla="*/ 3260725 w 4722813"/>
              <a:gd name="connsiteY65" fmla="*/ 4212828 h 4694238"/>
              <a:gd name="connsiteX66" fmla="*/ 3269456 w 4722813"/>
              <a:gd name="connsiteY66" fmla="*/ 4182718 h 4694238"/>
              <a:gd name="connsiteX67" fmla="*/ 3282156 w 4722813"/>
              <a:gd name="connsiteY67" fmla="*/ 4152609 h 4694238"/>
              <a:gd name="connsiteX68" fmla="*/ 3301206 w 4722813"/>
              <a:gd name="connsiteY68" fmla="*/ 4125669 h 4694238"/>
              <a:gd name="connsiteX69" fmla="*/ 3325019 w 4722813"/>
              <a:gd name="connsiteY69" fmla="*/ 4102691 h 4694238"/>
              <a:gd name="connsiteX70" fmla="*/ 3352800 w 4722813"/>
              <a:gd name="connsiteY70" fmla="*/ 4082882 h 4694238"/>
              <a:gd name="connsiteX71" fmla="*/ 3455988 w 4722813"/>
              <a:gd name="connsiteY71" fmla="*/ 4019494 h 4694238"/>
              <a:gd name="connsiteX72" fmla="*/ 3486150 w 4722813"/>
              <a:gd name="connsiteY72" fmla="*/ 4002062 h 4694238"/>
              <a:gd name="connsiteX73" fmla="*/ 3517106 w 4722813"/>
              <a:gd name="connsiteY73" fmla="*/ 3992554 h 4694238"/>
              <a:gd name="connsiteX74" fmla="*/ 4087019 w 4722813"/>
              <a:gd name="connsiteY74" fmla="*/ 3479800 h 4694238"/>
              <a:gd name="connsiteX75" fmla="*/ 4119563 w 4722813"/>
              <a:gd name="connsiteY75" fmla="*/ 3481388 h 4694238"/>
              <a:gd name="connsiteX76" fmla="*/ 4151313 w 4722813"/>
              <a:gd name="connsiteY76" fmla="*/ 3486944 h 4694238"/>
              <a:gd name="connsiteX77" fmla="*/ 4183063 w 4722813"/>
              <a:gd name="connsiteY77" fmla="*/ 3500438 h 4694238"/>
              <a:gd name="connsiteX78" fmla="*/ 4211638 w 4722813"/>
              <a:gd name="connsiteY78" fmla="*/ 3517106 h 4694238"/>
              <a:gd name="connsiteX79" fmla="*/ 4237832 w 4722813"/>
              <a:gd name="connsiteY79" fmla="*/ 3540125 h 4694238"/>
              <a:gd name="connsiteX80" fmla="*/ 4257675 w 4722813"/>
              <a:gd name="connsiteY80" fmla="*/ 3567906 h 4694238"/>
              <a:gd name="connsiteX81" fmla="*/ 4273550 w 4722813"/>
              <a:gd name="connsiteY81" fmla="*/ 3596481 h 4694238"/>
              <a:gd name="connsiteX82" fmla="*/ 4283869 w 4722813"/>
              <a:gd name="connsiteY82" fmla="*/ 3628231 h 4694238"/>
              <a:gd name="connsiteX83" fmla="*/ 4287838 w 4722813"/>
              <a:gd name="connsiteY83" fmla="*/ 3659981 h 4694238"/>
              <a:gd name="connsiteX84" fmla="*/ 4286250 w 4722813"/>
              <a:gd name="connsiteY84" fmla="*/ 3690938 h 4694238"/>
              <a:gd name="connsiteX85" fmla="*/ 4280694 w 4722813"/>
              <a:gd name="connsiteY85" fmla="*/ 3724275 h 4694238"/>
              <a:gd name="connsiteX86" fmla="*/ 4267994 w 4722813"/>
              <a:gd name="connsiteY86" fmla="*/ 3754438 h 4694238"/>
              <a:gd name="connsiteX87" fmla="*/ 4250532 w 4722813"/>
              <a:gd name="connsiteY87" fmla="*/ 3784600 h 4694238"/>
              <a:gd name="connsiteX88" fmla="*/ 4206082 w 4722813"/>
              <a:gd name="connsiteY88" fmla="*/ 3841750 h 4694238"/>
              <a:gd name="connsiteX89" fmla="*/ 4160044 w 4722813"/>
              <a:gd name="connsiteY89" fmla="*/ 3896519 h 4694238"/>
              <a:gd name="connsiteX90" fmla="*/ 4134644 w 4722813"/>
              <a:gd name="connsiteY90" fmla="*/ 3922713 h 4694238"/>
              <a:gd name="connsiteX91" fmla="*/ 4104482 w 4722813"/>
              <a:gd name="connsiteY91" fmla="*/ 3940969 h 4694238"/>
              <a:gd name="connsiteX92" fmla="*/ 4072732 w 4722813"/>
              <a:gd name="connsiteY92" fmla="*/ 3955257 h 4694238"/>
              <a:gd name="connsiteX93" fmla="*/ 4037806 w 4722813"/>
              <a:gd name="connsiteY93" fmla="*/ 3962400 h 4694238"/>
              <a:gd name="connsiteX94" fmla="*/ 4003675 w 4722813"/>
              <a:gd name="connsiteY94" fmla="*/ 3963988 h 4694238"/>
              <a:gd name="connsiteX95" fmla="*/ 3971132 w 4722813"/>
              <a:gd name="connsiteY95" fmla="*/ 3958432 h 4694238"/>
              <a:gd name="connsiteX96" fmla="*/ 3936207 w 4722813"/>
              <a:gd name="connsiteY96" fmla="*/ 3947319 h 4694238"/>
              <a:gd name="connsiteX97" fmla="*/ 3906044 w 4722813"/>
              <a:gd name="connsiteY97" fmla="*/ 3929857 h 4694238"/>
              <a:gd name="connsiteX98" fmla="*/ 3891757 w 4722813"/>
              <a:gd name="connsiteY98" fmla="*/ 3917950 h 4694238"/>
              <a:gd name="connsiteX99" fmla="*/ 3866357 w 4722813"/>
              <a:gd name="connsiteY99" fmla="*/ 3890963 h 4694238"/>
              <a:gd name="connsiteX100" fmla="*/ 3845719 w 4722813"/>
              <a:gd name="connsiteY100" fmla="*/ 3859213 h 4694238"/>
              <a:gd name="connsiteX101" fmla="*/ 3831432 w 4722813"/>
              <a:gd name="connsiteY101" fmla="*/ 3825082 h 4694238"/>
              <a:gd name="connsiteX102" fmla="*/ 3825875 w 4722813"/>
              <a:gd name="connsiteY102" fmla="*/ 3788569 h 4694238"/>
              <a:gd name="connsiteX103" fmla="*/ 3825875 w 4722813"/>
              <a:gd name="connsiteY103" fmla="*/ 3752850 h 4694238"/>
              <a:gd name="connsiteX104" fmla="*/ 3834607 w 4722813"/>
              <a:gd name="connsiteY104" fmla="*/ 3717132 h 4694238"/>
              <a:gd name="connsiteX105" fmla="*/ 3848894 w 4722813"/>
              <a:gd name="connsiteY105" fmla="*/ 3683000 h 4694238"/>
              <a:gd name="connsiteX106" fmla="*/ 3870325 w 4722813"/>
              <a:gd name="connsiteY106" fmla="*/ 3651250 h 4694238"/>
              <a:gd name="connsiteX107" fmla="*/ 3946525 w 4722813"/>
              <a:gd name="connsiteY107" fmla="*/ 3556000 h 4694238"/>
              <a:gd name="connsiteX108" fmla="*/ 3969544 w 4722813"/>
              <a:gd name="connsiteY108" fmla="*/ 3530600 h 4694238"/>
              <a:gd name="connsiteX109" fmla="*/ 3994944 w 4722813"/>
              <a:gd name="connsiteY109" fmla="*/ 3509963 h 4694238"/>
              <a:gd name="connsiteX110" fmla="*/ 4023519 w 4722813"/>
              <a:gd name="connsiteY110" fmla="*/ 3494088 h 4694238"/>
              <a:gd name="connsiteX111" fmla="*/ 4055269 w 4722813"/>
              <a:gd name="connsiteY111" fmla="*/ 3484563 h 4694238"/>
              <a:gd name="connsiteX112" fmla="*/ 4415228 w 4722813"/>
              <a:gd name="connsiteY112" fmla="*/ 2822575 h 4694238"/>
              <a:gd name="connsiteX113" fmla="*/ 4452464 w 4722813"/>
              <a:gd name="connsiteY113" fmla="*/ 2824158 h 4694238"/>
              <a:gd name="connsiteX114" fmla="*/ 4491285 w 4722813"/>
              <a:gd name="connsiteY114" fmla="*/ 2831279 h 4694238"/>
              <a:gd name="connsiteX115" fmla="*/ 4525352 w 4722813"/>
              <a:gd name="connsiteY115" fmla="*/ 2847104 h 4694238"/>
              <a:gd name="connsiteX116" fmla="*/ 4557042 w 4722813"/>
              <a:gd name="connsiteY116" fmla="*/ 2867677 h 4694238"/>
              <a:gd name="connsiteX117" fmla="*/ 4582395 w 4722813"/>
              <a:gd name="connsiteY117" fmla="*/ 2894580 h 4694238"/>
              <a:gd name="connsiteX118" fmla="*/ 4601409 w 4722813"/>
              <a:gd name="connsiteY118" fmla="*/ 2924648 h 4694238"/>
              <a:gd name="connsiteX119" fmla="*/ 4615670 w 4722813"/>
              <a:gd name="connsiteY119" fmla="*/ 2957881 h 4694238"/>
              <a:gd name="connsiteX120" fmla="*/ 4622800 w 4722813"/>
              <a:gd name="connsiteY120" fmla="*/ 2995070 h 4694238"/>
              <a:gd name="connsiteX121" fmla="*/ 4622800 w 4722813"/>
              <a:gd name="connsiteY121" fmla="*/ 3032260 h 4694238"/>
              <a:gd name="connsiteX122" fmla="*/ 4614085 w 4722813"/>
              <a:gd name="connsiteY122" fmla="*/ 3069449 h 4694238"/>
              <a:gd name="connsiteX123" fmla="*/ 4592694 w 4722813"/>
              <a:gd name="connsiteY123" fmla="*/ 3136706 h 4694238"/>
              <a:gd name="connsiteX124" fmla="*/ 4566549 w 4722813"/>
              <a:gd name="connsiteY124" fmla="*/ 3205546 h 4694238"/>
              <a:gd name="connsiteX125" fmla="*/ 4549912 w 4722813"/>
              <a:gd name="connsiteY125" fmla="*/ 3239570 h 4694238"/>
              <a:gd name="connsiteX126" fmla="*/ 4526936 w 4722813"/>
              <a:gd name="connsiteY126" fmla="*/ 3268056 h 4694238"/>
              <a:gd name="connsiteX127" fmla="*/ 4499207 w 4722813"/>
              <a:gd name="connsiteY127" fmla="*/ 3292585 h 4694238"/>
              <a:gd name="connsiteX128" fmla="*/ 4468309 w 4722813"/>
              <a:gd name="connsiteY128" fmla="*/ 3309992 h 4694238"/>
              <a:gd name="connsiteX129" fmla="*/ 4433450 w 4722813"/>
              <a:gd name="connsiteY129" fmla="*/ 3321070 h 4694238"/>
              <a:gd name="connsiteX130" fmla="*/ 4397798 w 4722813"/>
              <a:gd name="connsiteY130" fmla="*/ 3327400 h 4694238"/>
              <a:gd name="connsiteX131" fmla="*/ 4360562 w 4722813"/>
              <a:gd name="connsiteY131" fmla="*/ 3324235 h 4694238"/>
              <a:gd name="connsiteX132" fmla="*/ 4323325 w 4722813"/>
              <a:gd name="connsiteY132" fmla="*/ 3313949 h 4694238"/>
              <a:gd name="connsiteX133" fmla="*/ 4300350 w 4722813"/>
              <a:gd name="connsiteY133" fmla="*/ 3304453 h 4694238"/>
              <a:gd name="connsiteX134" fmla="*/ 4280543 w 4722813"/>
              <a:gd name="connsiteY134" fmla="*/ 3292585 h 4694238"/>
              <a:gd name="connsiteX135" fmla="*/ 4253606 w 4722813"/>
              <a:gd name="connsiteY135" fmla="*/ 3268056 h 4694238"/>
              <a:gd name="connsiteX136" fmla="*/ 4231423 w 4722813"/>
              <a:gd name="connsiteY136" fmla="*/ 3241153 h 4694238"/>
              <a:gd name="connsiteX137" fmla="*/ 4216370 w 4722813"/>
              <a:gd name="connsiteY137" fmla="*/ 3209502 h 4694238"/>
              <a:gd name="connsiteX138" fmla="*/ 4204486 w 4722813"/>
              <a:gd name="connsiteY138" fmla="*/ 3176269 h 4694238"/>
              <a:gd name="connsiteX139" fmla="*/ 4200525 w 4722813"/>
              <a:gd name="connsiteY139" fmla="*/ 3140662 h 4694238"/>
              <a:gd name="connsiteX140" fmla="*/ 4202902 w 4722813"/>
              <a:gd name="connsiteY140" fmla="*/ 3105056 h 4694238"/>
              <a:gd name="connsiteX141" fmla="*/ 4213201 w 4722813"/>
              <a:gd name="connsiteY141" fmla="*/ 3069449 h 4694238"/>
              <a:gd name="connsiteX142" fmla="*/ 4253606 w 4722813"/>
              <a:gd name="connsiteY142" fmla="*/ 2956298 h 4694238"/>
              <a:gd name="connsiteX143" fmla="*/ 4267867 w 4722813"/>
              <a:gd name="connsiteY143" fmla="*/ 2920692 h 4694238"/>
              <a:gd name="connsiteX144" fmla="*/ 4289258 w 4722813"/>
              <a:gd name="connsiteY144" fmla="*/ 2890624 h 4694238"/>
              <a:gd name="connsiteX145" fmla="*/ 4314611 w 4722813"/>
              <a:gd name="connsiteY145" fmla="*/ 2864512 h 4694238"/>
              <a:gd name="connsiteX146" fmla="*/ 4346301 w 4722813"/>
              <a:gd name="connsiteY146" fmla="*/ 2844731 h 4694238"/>
              <a:gd name="connsiteX147" fmla="*/ 4379576 w 4722813"/>
              <a:gd name="connsiteY147" fmla="*/ 2829697 h 4694238"/>
              <a:gd name="connsiteX148" fmla="*/ 4523961 w 4722813"/>
              <a:gd name="connsiteY148" fmla="*/ 2089150 h 4694238"/>
              <a:gd name="connsiteX149" fmla="*/ 4562936 w 4722813"/>
              <a:gd name="connsiteY149" fmla="*/ 2092320 h 4694238"/>
              <a:gd name="connsiteX150" fmla="*/ 4598730 w 4722813"/>
              <a:gd name="connsiteY150" fmla="*/ 2101038 h 4694238"/>
              <a:gd name="connsiteX151" fmla="*/ 4632137 w 4722813"/>
              <a:gd name="connsiteY151" fmla="*/ 2118474 h 4694238"/>
              <a:gd name="connsiteX152" fmla="*/ 4660771 w 4722813"/>
              <a:gd name="connsiteY152" fmla="*/ 2139872 h 4694238"/>
              <a:gd name="connsiteX153" fmla="*/ 4685429 w 4722813"/>
              <a:gd name="connsiteY153" fmla="*/ 2166818 h 4694238"/>
              <a:gd name="connsiteX154" fmla="*/ 4703723 w 4722813"/>
              <a:gd name="connsiteY154" fmla="*/ 2198519 h 4694238"/>
              <a:gd name="connsiteX155" fmla="*/ 4716450 w 4722813"/>
              <a:gd name="connsiteY155" fmla="*/ 2234182 h 4694238"/>
              <a:gd name="connsiteX156" fmla="*/ 4721222 w 4722813"/>
              <a:gd name="connsiteY156" fmla="*/ 2271431 h 4694238"/>
              <a:gd name="connsiteX157" fmla="*/ 4722813 w 4722813"/>
              <a:gd name="connsiteY157" fmla="*/ 2343550 h 4694238"/>
              <a:gd name="connsiteX158" fmla="*/ 4722813 w 4722813"/>
              <a:gd name="connsiteY158" fmla="*/ 2416463 h 4694238"/>
              <a:gd name="connsiteX159" fmla="*/ 4718041 w 4722813"/>
              <a:gd name="connsiteY159" fmla="*/ 2453711 h 4694238"/>
              <a:gd name="connsiteX160" fmla="*/ 4706905 w 4722813"/>
              <a:gd name="connsiteY160" fmla="*/ 2489375 h 4694238"/>
              <a:gd name="connsiteX161" fmla="*/ 4687815 w 4722813"/>
              <a:gd name="connsiteY161" fmla="*/ 2521076 h 4694238"/>
              <a:gd name="connsiteX162" fmla="*/ 4663157 w 4722813"/>
              <a:gd name="connsiteY162" fmla="*/ 2548814 h 4694238"/>
              <a:gd name="connsiteX163" fmla="*/ 4634523 w 4722813"/>
              <a:gd name="connsiteY163" fmla="*/ 2571797 h 4694238"/>
              <a:gd name="connsiteX164" fmla="*/ 4603502 w 4722813"/>
              <a:gd name="connsiteY164" fmla="*/ 2588440 h 4694238"/>
              <a:gd name="connsiteX165" fmla="*/ 4566913 w 4722813"/>
              <a:gd name="connsiteY165" fmla="*/ 2598743 h 4694238"/>
              <a:gd name="connsiteX166" fmla="*/ 4528734 w 4722813"/>
              <a:gd name="connsiteY166" fmla="*/ 2601913 h 4694238"/>
              <a:gd name="connsiteX167" fmla="*/ 4489759 w 4722813"/>
              <a:gd name="connsiteY167" fmla="*/ 2597158 h 4694238"/>
              <a:gd name="connsiteX168" fmla="*/ 4454761 w 4722813"/>
              <a:gd name="connsiteY168" fmla="*/ 2584478 h 4694238"/>
              <a:gd name="connsiteX169" fmla="*/ 4423740 w 4722813"/>
              <a:gd name="connsiteY169" fmla="*/ 2567042 h 4694238"/>
              <a:gd name="connsiteX170" fmla="*/ 4394310 w 4722813"/>
              <a:gd name="connsiteY170" fmla="*/ 2542474 h 4694238"/>
              <a:gd name="connsiteX171" fmla="*/ 4372834 w 4722813"/>
              <a:gd name="connsiteY171" fmla="*/ 2513943 h 4694238"/>
              <a:gd name="connsiteX172" fmla="*/ 4356130 w 4722813"/>
              <a:gd name="connsiteY172" fmla="*/ 2482242 h 4694238"/>
              <a:gd name="connsiteX173" fmla="*/ 4345790 w 4722813"/>
              <a:gd name="connsiteY173" fmla="*/ 2444993 h 4694238"/>
              <a:gd name="connsiteX174" fmla="*/ 4342608 w 4722813"/>
              <a:gd name="connsiteY174" fmla="*/ 2407745 h 4694238"/>
              <a:gd name="connsiteX175" fmla="*/ 4342608 w 4722813"/>
              <a:gd name="connsiteY175" fmla="*/ 2347513 h 4694238"/>
              <a:gd name="connsiteX176" fmla="*/ 4341813 w 4722813"/>
              <a:gd name="connsiteY176" fmla="*/ 2287281 h 4694238"/>
              <a:gd name="connsiteX177" fmla="*/ 4342608 w 4722813"/>
              <a:gd name="connsiteY177" fmla="*/ 2248448 h 4694238"/>
              <a:gd name="connsiteX178" fmla="*/ 4352949 w 4722813"/>
              <a:gd name="connsiteY178" fmla="*/ 2212784 h 4694238"/>
              <a:gd name="connsiteX179" fmla="*/ 4368857 w 4722813"/>
              <a:gd name="connsiteY179" fmla="*/ 2179498 h 4694238"/>
              <a:gd name="connsiteX180" fmla="*/ 4391924 w 4722813"/>
              <a:gd name="connsiteY180" fmla="*/ 2150967 h 4694238"/>
              <a:gd name="connsiteX181" fmla="*/ 4418967 w 4722813"/>
              <a:gd name="connsiteY181" fmla="*/ 2126399 h 4694238"/>
              <a:gd name="connsiteX182" fmla="*/ 4450784 w 4722813"/>
              <a:gd name="connsiteY182" fmla="*/ 2108171 h 4694238"/>
              <a:gd name="connsiteX183" fmla="*/ 4484986 w 4722813"/>
              <a:gd name="connsiteY183" fmla="*/ 2095490 h 4694238"/>
              <a:gd name="connsiteX184" fmla="*/ 4381138 w 4722813"/>
              <a:gd name="connsiteY184" fmla="*/ 1366837 h 4694238"/>
              <a:gd name="connsiteX185" fmla="*/ 4418375 w 4722813"/>
              <a:gd name="connsiteY185" fmla="*/ 1370812 h 4694238"/>
              <a:gd name="connsiteX186" fmla="*/ 4453235 w 4722813"/>
              <a:gd name="connsiteY186" fmla="*/ 1381147 h 4694238"/>
              <a:gd name="connsiteX187" fmla="*/ 4484925 w 4722813"/>
              <a:gd name="connsiteY187" fmla="*/ 1400227 h 4694238"/>
              <a:gd name="connsiteX188" fmla="*/ 4513447 w 4722813"/>
              <a:gd name="connsiteY188" fmla="*/ 1423282 h 4694238"/>
              <a:gd name="connsiteX189" fmla="*/ 4536423 w 4722813"/>
              <a:gd name="connsiteY189" fmla="*/ 1451902 h 4694238"/>
              <a:gd name="connsiteX190" fmla="*/ 4554645 w 4722813"/>
              <a:gd name="connsiteY190" fmla="*/ 1486087 h 4694238"/>
              <a:gd name="connsiteX191" fmla="*/ 4579205 w 4722813"/>
              <a:gd name="connsiteY191" fmla="*/ 1553662 h 4694238"/>
              <a:gd name="connsiteX192" fmla="*/ 4603765 w 4722813"/>
              <a:gd name="connsiteY192" fmla="*/ 1621237 h 4694238"/>
              <a:gd name="connsiteX193" fmla="*/ 4611688 w 4722813"/>
              <a:gd name="connsiteY193" fmla="*/ 1658602 h 4694238"/>
              <a:gd name="connsiteX194" fmla="*/ 4611688 w 4722813"/>
              <a:gd name="connsiteY194" fmla="*/ 1696762 h 4694238"/>
              <a:gd name="connsiteX195" fmla="*/ 4606142 w 4722813"/>
              <a:gd name="connsiteY195" fmla="*/ 1734127 h 4694238"/>
              <a:gd name="connsiteX196" fmla="*/ 4593466 w 4722813"/>
              <a:gd name="connsiteY196" fmla="*/ 1766722 h 4694238"/>
              <a:gd name="connsiteX197" fmla="*/ 4573659 w 4722813"/>
              <a:gd name="connsiteY197" fmla="*/ 1798522 h 4694238"/>
              <a:gd name="connsiteX198" fmla="*/ 4549099 w 4722813"/>
              <a:gd name="connsiteY198" fmla="*/ 1824757 h 4694238"/>
              <a:gd name="connsiteX199" fmla="*/ 4517408 w 4722813"/>
              <a:gd name="connsiteY199" fmla="*/ 1847812 h 4694238"/>
              <a:gd name="connsiteX200" fmla="*/ 4483341 w 4722813"/>
              <a:gd name="connsiteY200" fmla="*/ 1862122 h 4694238"/>
              <a:gd name="connsiteX201" fmla="*/ 4447689 w 4722813"/>
              <a:gd name="connsiteY201" fmla="*/ 1870867 h 4694238"/>
              <a:gd name="connsiteX202" fmla="*/ 4411244 w 4722813"/>
              <a:gd name="connsiteY202" fmla="*/ 1871662 h 4694238"/>
              <a:gd name="connsiteX203" fmla="*/ 4377177 w 4722813"/>
              <a:gd name="connsiteY203" fmla="*/ 1866097 h 4694238"/>
              <a:gd name="connsiteX204" fmla="*/ 4343902 w 4722813"/>
              <a:gd name="connsiteY204" fmla="*/ 1854967 h 4694238"/>
              <a:gd name="connsiteX205" fmla="*/ 4313796 w 4722813"/>
              <a:gd name="connsiteY205" fmla="*/ 1837477 h 4694238"/>
              <a:gd name="connsiteX206" fmla="*/ 4291612 w 4722813"/>
              <a:gd name="connsiteY206" fmla="*/ 1818397 h 4694238"/>
              <a:gd name="connsiteX207" fmla="*/ 4271013 w 4722813"/>
              <a:gd name="connsiteY207" fmla="*/ 1795342 h 4694238"/>
              <a:gd name="connsiteX208" fmla="*/ 4255168 w 4722813"/>
              <a:gd name="connsiteY208" fmla="*/ 1769902 h 4694238"/>
              <a:gd name="connsiteX209" fmla="*/ 4244076 w 4722813"/>
              <a:gd name="connsiteY209" fmla="*/ 1741282 h 4694238"/>
              <a:gd name="connsiteX210" fmla="*/ 4202878 w 4722813"/>
              <a:gd name="connsiteY210" fmla="*/ 1627597 h 4694238"/>
              <a:gd name="connsiteX211" fmla="*/ 4190994 w 4722813"/>
              <a:gd name="connsiteY211" fmla="*/ 1591027 h 4694238"/>
              <a:gd name="connsiteX212" fmla="*/ 4187825 w 4722813"/>
              <a:gd name="connsiteY212" fmla="*/ 1553662 h 4694238"/>
              <a:gd name="connsiteX213" fmla="*/ 4192579 w 4722813"/>
              <a:gd name="connsiteY213" fmla="*/ 1516297 h 4694238"/>
              <a:gd name="connsiteX214" fmla="*/ 4203670 w 4722813"/>
              <a:gd name="connsiteY214" fmla="*/ 1482112 h 4694238"/>
              <a:gd name="connsiteX215" fmla="*/ 4221100 w 4722813"/>
              <a:gd name="connsiteY215" fmla="*/ 1450312 h 4694238"/>
              <a:gd name="connsiteX216" fmla="*/ 4245661 w 4722813"/>
              <a:gd name="connsiteY216" fmla="*/ 1421692 h 4694238"/>
              <a:gd name="connsiteX217" fmla="*/ 4274182 w 4722813"/>
              <a:gd name="connsiteY217" fmla="*/ 1398637 h 4694238"/>
              <a:gd name="connsiteX218" fmla="*/ 4308250 w 4722813"/>
              <a:gd name="connsiteY218" fmla="*/ 1379557 h 4694238"/>
              <a:gd name="connsiteX219" fmla="*/ 4343902 w 4722813"/>
              <a:gd name="connsiteY219" fmla="*/ 1370017 h 4694238"/>
              <a:gd name="connsiteX220" fmla="*/ 2245369 w 4722813"/>
              <a:gd name="connsiteY220" fmla="*/ 828675 h 4694238"/>
              <a:gd name="connsiteX221" fmla="*/ 2281846 w 4722813"/>
              <a:gd name="connsiteY221" fmla="*/ 831849 h 4694238"/>
              <a:gd name="connsiteX222" fmla="*/ 2312772 w 4722813"/>
              <a:gd name="connsiteY222" fmla="*/ 842958 h 4694238"/>
              <a:gd name="connsiteX223" fmla="*/ 2341319 w 4722813"/>
              <a:gd name="connsiteY223" fmla="*/ 862002 h 4694238"/>
              <a:gd name="connsiteX224" fmla="*/ 2365901 w 4722813"/>
              <a:gd name="connsiteY224" fmla="*/ 886600 h 4694238"/>
              <a:gd name="connsiteX225" fmla="*/ 2383347 w 4722813"/>
              <a:gd name="connsiteY225" fmla="*/ 915166 h 4694238"/>
              <a:gd name="connsiteX226" fmla="*/ 2394448 w 4722813"/>
              <a:gd name="connsiteY226" fmla="*/ 946905 h 4694238"/>
              <a:gd name="connsiteX227" fmla="*/ 2399206 w 4722813"/>
              <a:gd name="connsiteY227" fmla="*/ 982612 h 4694238"/>
              <a:gd name="connsiteX228" fmla="*/ 2399206 w 4722813"/>
              <a:gd name="connsiteY228" fmla="*/ 2326786 h 4694238"/>
              <a:gd name="connsiteX229" fmla="*/ 3631488 w 4722813"/>
              <a:gd name="connsiteY229" fmla="*/ 2965546 h 4694238"/>
              <a:gd name="connsiteX230" fmla="*/ 3657656 w 4722813"/>
              <a:gd name="connsiteY230" fmla="*/ 2983002 h 4694238"/>
              <a:gd name="connsiteX231" fmla="*/ 3679066 w 4722813"/>
              <a:gd name="connsiteY231" fmla="*/ 3002840 h 4694238"/>
              <a:gd name="connsiteX232" fmla="*/ 3695719 w 4722813"/>
              <a:gd name="connsiteY232" fmla="*/ 3027438 h 4694238"/>
              <a:gd name="connsiteX233" fmla="*/ 3707613 w 4722813"/>
              <a:gd name="connsiteY233" fmla="*/ 3055210 h 4694238"/>
              <a:gd name="connsiteX234" fmla="*/ 3713164 w 4722813"/>
              <a:gd name="connsiteY234" fmla="*/ 3083776 h 4694238"/>
              <a:gd name="connsiteX235" fmla="*/ 3714750 w 4722813"/>
              <a:gd name="connsiteY235" fmla="*/ 3113928 h 4694238"/>
              <a:gd name="connsiteX236" fmla="*/ 3709199 w 4722813"/>
              <a:gd name="connsiteY236" fmla="*/ 3144081 h 4694238"/>
              <a:gd name="connsiteX237" fmla="*/ 3697305 w 4722813"/>
              <a:gd name="connsiteY237" fmla="*/ 3172647 h 4694238"/>
              <a:gd name="connsiteX238" fmla="*/ 3681445 w 4722813"/>
              <a:gd name="connsiteY238" fmla="*/ 3197245 h 4694238"/>
              <a:gd name="connsiteX239" fmla="*/ 3661621 w 4722813"/>
              <a:gd name="connsiteY239" fmla="*/ 3217082 h 4694238"/>
              <a:gd name="connsiteX240" fmla="*/ 3640211 w 4722813"/>
              <a:gd name="connsiteY240" fmla="*/ 3234539 h 4694238"/>
              <a:gd name="connsiteX241" fmla="*/ 3614042 w 4722813"/>
              <a:gd name="connsiteY241" fmla="*/ 3245648 h 4694238"/>
              <a:gd name="connsiteX242" fmla="*/ 3588667 w 4722813"/>
              <a:gd name="connsiteY242" fmla="*/ 3252789 h 4694238"/>
              <a:gd name="connsiteX243" fmla="*/ 3560913 w 4722813"/>
              <a:gd name="connsiteY243" fmla="*/ 3255963 h 4694238"/>
              <a:gd name="connsiteX244" fmla="*/ 3537124 w 4722813"/>
              <a:gd name="connsiteY244" fmla="*/ 3254376 h 4694238"/>
              <a:gd name="connsiteX245" fmla="*/ 3514128 w 4722813"/>
              <a:gd name="connsiteY245" fmla="*/ 3248822 h 4694238"/>
              <a:gd name="connsiteX246" fmla="*/ 3491131 w 4722813"/>
              <a:gd name="connsiteY246" fmla="*/ 3238506 h 4694238"/>
              <a:gd name="connsiteX247" fmla="*/ 2092325 w 4722813"/>
              <a:gd name="connsiteY247" fmla="*/ 2514843 h 4694238"/>
              <a:gd name="connsiteX248" fmla="*/ 2092325 w 4722813"/>
              <a:gd name="connsiteY248" fmla="*/ 982612 h 4694238"/>
              <a:gd name="connsiteX249" fmla="*/ 2096290 w 4722813"/>
              <a:gd name="connsiteY249" fmla="*/ 946905 h 4694238"/>
              <a:gd name="connsiteX250" fmla="*/ 2108185 w 4722813"/>
              <a:gd name="connsiteY250" fmla="*/ 915166 h 4694238"/>
              <a:gd name="connsiteX251" fmla="*/ 2125630 w 4722813"/>
              <a:gd name="connsiteY251" fmla="*/ 886600 h 4694238"/>
              <a:gd name="connsiteX252" fmla="*/ 2149419 w 4722813"/>
              <a:gd name="connsiteY252" fmla="*/ 862002 h 4694238"/>
              <a:gd name="connsiteX253" fmla="*/ 2177966 w 4722813"/>
              <a:gd name="connsiteY253" fmla="*/ 842958 h 4694238"/>
              <a:gd name="connsiteX254" fmla="*/ 2209685 w 4722813"/>
              <a:gd name="connsiteY254" fmla="*/ 831849 h 4694238"/>
              <a:gd name="connsiteX255" fmla="*/ 2376153 w 4722813"/>
              <a:gd name="connsiteY255" fmla="*/ 0 h 4694238"/>
              <a:gd name="connsiteX256" fmla="*/ 2513498 w 4722813"/>
              <a:gd name="connsiteY256" fmla="*/ 3968 h 4694238"/>
              <a:gd name="connsiteX257" fmla="*/ 2651637 w 4722813"/>
              <a:gd name="connsiteY257" fmla="*/ 17460 h 4694238"/>
              <a:gd name="connsiteX258" fmla="*/ 2786601 w 4722813"/>
              <a:gd name="connsiteY258" fmla="*/ 37300 h 4694238"/>
              <a:gd name="connsiteX259" fmla="*/ 2921564 w 4722813"/>
              <a:gd name="connsiteY259" fmla="*/ 65870 h 4694238"/>
              <a:gd name="connsiteX260" fmla="*/ 3053352 w 4722813"/>
              <a:gd name="connsiteY260" fmla="*/ 102377 h 4694238"/>
              <a:gd name="connsiteX261" fmla="*/ 3183552 w 4722813"/>
              <a:gd name="connsiteY261" fmla="*/ 146819 h 4694238"/>
              <a:gd name="connsiteX262" fmla="*/ 3311371 w 4722813"/>
              <a:gd name="connsiteY262" fmla="*/ 198404 h 4694238"/>
              <a:gd name="connsiteX263" fmla="*/ 3436014 w 4722813"/>
              <a:gd name="connsiteY263" fmla="*/ 258719 h 4694238"/>
              <a:gd name="connsiteX264" fmla="*/ 3558275 w 4722813"/>
              <a:gd name="connsiteY264" fmla="*/ 326176 h 4694238"/>
              <a:gd name="connsiteX265" fmla="*/ 3677360 w 4722813"/>
              <a:gd name="connsiteY265" fmla="*/ 400776 h 4694238"/>
              <a:gd name="connsiteX266" fmla="*/ 3826614 w 4722813"/>
              <a:gd name="connsiteY266" fmla="*/ 185706 h 4694238"/>
              <a:gd name="connsiteX267" fmla="*/ 3844080 w 4722813"/>
              <a:gd name="connsiteY267" fmla="*/ 163485 h 4694238"/>
              <a:gd name="connsiteX268" fmla="*/ 3862340 w 4722813"/>
              <a:gd name="connsiteY268" fmla="*/ 150787 h 4694238"/>
              <a:gd name="connsiteX269" fmla="*/ 3881393 w 4722813"/>
              <a:gd name="connsiteY269" fmla="*/ 145232 h 4694238"/>
              <a:gd name="connsiteX270" fmla="*/ 3898065 w 4722813"/>
              <a:gd name="connsiteY270" fmla="*/ 147613 h 4694238"/>
              <a:gd name="connsiteX271" fmla="*/ 3912356 w 4722813"/>
              <a:gd name="connsiteY271" fmla="*/ 159517 h 4694238"/>
              <a:gd name="connsiteX272" fmla="*/ 3925852 w 4722813"/>
              <a:gd name="connsiteY272" fmla="*/ 177770 h 4694238"/>
              <a:gd name="connsiteX273" fmla="*/ 3935379 w 4722813"/>
              <a:gd name="connsiteY273" fmla="*/ 203960 h 4694238"/>
              <a:gd name="connsiteX274" fmla="*/ 4109244 w 4722813"/>
              <a:gd name="connsiteY274" fmla="*/ 828535 h 4694238"/>
              <a:gd name="connsiteX275" fmla="*/ 4113213 w 4722813"/>
              <a:gd name="connsiteY275" fmla="*/ 857899 h 4694238"/>
              <a:gd name="connsiteX276" fmla="*/ 4110831 w 4722813"/>
              <a:gd name="connsiteY276" fmla="*/ 884882 h 4694238"/>
              <a:gd name="connsiteX277" fmla="*/ 4102098 w 4722813"/>
              <a:gd name="connsiteY277" fmla="*/ 911071 h 4694238"/>
              <a:gd name="connsiteX278" fmla="*/ 4087808 w 4722813"/>
              <a:gd name="connsiteY278" fmla="*/ 932499 h 4694238"/>
              <a:gd name="connsiteX279" fmla="*/ 4067960 w 4722813"/>
              <a:gd name="connsiteY279" fmla="*/ 949165 h 4694238"/>
              <a:gd name="connsiteX280" fmla="*/ 4041762 w 4722813"/>
              <a:gd name="connsiteY280" fmla="*/ 961069 h 4694238"/>
              <a:gd name="connsiteX281" fmla="*/ 4013181 w 4722813"/>
              <a:gd name="connsiteY281" fmla="*/ 968212 h 4694238"/>
              <a:gd name="connsiteX282" fmla="*/ 3368532 w 4722813"/>
              <a:gd name="connsiteY282" fmla="*/ 1025352 h 4694238"/>
              <a:gd name="connsiteX283" fmla="*/ 3344715 w 4722813"/>
              <a:gd name="connsiteY283" fmla="*/ 1025352 h 4694238"/>
              <a:gd name="connsiteX284" fmla="*/ 3323279 w 4722813"/>
              <a:gd name="connsiteY284" fmla="*/ 1021384 h 4694238"/>
              <a:gd name="connsiteX285" fmla="*/ 3308989 w 4722813"/>
              <a:gd name="connsiteY285" fmla="*/ 1012654 h 4694238"/>
              <a:gd name="connsiteX286" fmla="*/ 3298668 w 4722813"/>
              <a:gd name="connsiteY286" fmla="*/ 1001543 h 4694238"/>
              <a:gd name="connsiteX287" fmla="*/ 3293111 w 4722813"/>
              <a:gd name="connsiteY287" fmla="*/ 986465 h 4694238"/>
              <a:gd name="connsiteX288" fmla="*/ 3293905 w 4722813"/>
              <a:gd name="connsiteY288" fmla="*/ 969799 h 4694238"/>
              <a:gd name="connsiteX289" fmla="*/ 3300256 w 4722813"/>
              <a:gd name="connsiteY289" fmla="*/ 949165 h 4694238"/>
              <a:gd name="connsiteX290" fmla="*/ 3312959 w 4722813"/>
              <a:gd name="connsiteY290" fmla="*/ 927737 h 4694238"/>
              <a:gd name="connsiteX291" fmla="*/ 3460625 w 4722813"/>
              <a:gd name="connsiteY291" fmla="*/ 714255 h 4694238"/>
              <a:gd name="connsiteX292" fmla="*/ 3350272 w 4722813"/>
              <a:gd name="connsiteY292" fmla="*/ 645210 h 4694238"/>
              <a:gd name="connsiteX293" fmla="*/ 3236744 w 4722813"/>
              <a:gd name="connsiteY293" fmla="*/ 584895 h 4694238"/>
              <a:gd name="connsiteX294" fmla="*/ 3120834 w 4722813"/>
              <a:gd name="connsiteY294" fmla="*/ 531723 h 4694238"/>
              <a:gd name="connsiteX295" fmla="*/ 3003336 w 4722813"/>
              <a:gd name="connsiteY295" fmla="*/ 487280 h 4694238"/>
              <a:gd name="connsiteX296" fmla="*/ 2882663 w 4722813"/>
              <a:gd name="connsiteY296" fmla="*/ 450774 h 4694238"/>
              <a:gd name="connsiteX297" fmla="*/ 2761990 w 4722813"/>
              <a:gd name="connsiteY297" fmla="*/ 422204 h 4694238"/>
              <a:gd name="connsiteX298" fmla="*/ 2639729 w 4722813"/>
              <a:gd name="connsiteY298" fmla="*/ 400776 h 4694238"/>
              <a:gd name="connsiteX299" fmla="*/ 2518261 w 4722813"/>
              <a:gd name="connsiteY299" fmla="*/ 388078 h 4694238"/>
              <a:gd name="connsiteX300" fmla="*/ 2394412 w 4722813"/>
              <a:gd name="connsiteY300" fmla="*/ 381729 h 4694238"/>
              <a:gd name="connsiteX301" fmla="*/ 2271357 w 4722813"/>
              <a:gd name="connsiteY301" fmla="*/ 383317 h 4694238"/>
              <a:gd name="connsiteX302" fmla="*/ 2149096 w 4722813"/>
              <a:gd name="connsiteY302" fmla="*/ 393634 h 4694238"/>
              <a:gd name="connsiteX303" fmla="*/ 2028423 w 4722813"/>
              <a:gd name="connsiteY303" fmla="*/ 409506 h 4694238"/>
              <a:gd name="connsiteX304" fmla="*/ 1908544 w 4722813"/>
              <a:gd name="connsiteY304" fmla="*/ 434108 h 4694238"/>
              <a:gd name="connsiteX305" fmla="*/ 1790252 w 4722813"/>
              <a:gd name="connsiteY305" fmla="*/ 465059 h 4694238"/>
              <a:gd name="connsiteX306" fmla="*/ 1674342 w 4722813"/>
              <a:gd name="connsiteY306" fmla="*/ 503946 h 4694238"/>
              <a:gd name="connsiteX307" fmla="*/ 1560020 w 4722813"/>
              <a:gd name="connsiteY307" fmla="*/ 549976 h 4694238"/>
              <a:gd name="connsiteX308" fmla="*/ 1448874 w 4722813"/>
              <a:gd name="connsiteY308" fmla="*/ 603148 h 4694238"/>
              <a:gd name="connsiteX309" fmla="*/ 1340109 w 4722813"/>
              <a:gd name="connsiteY309" fmla="*/ 665050 h 4694238"/>
              <a:gd name="connsiteX310" fmla="*/ 1235314 w 4722813"/>
              <a:gd name="connsiteY310" fmla="*/ 730920 h 4694238"/>
              <a:gd name="connsiteX311" fmla="*/ 1229756 w 4722813"/>
              <a:gd name="connsiteY311" fmla="*/ 737269 h 4694238"/>
              <a:gd name="connsiteX312" fmla="*/ 1137664 w 4722813"/>
              <a:gd name="connsiteY312" fmla="*/ 803140 h 4694238"/>
              <a:gd name="connsiteX313" fmla="*/ 1051922 w 4722813"/>
              <a:gd name="connsiteY313" fmla="*/ 876152 h 4694238"/>
              <a:gd name="connsiteX314" fmla="*/ 966974 w 4722813"/>
              <a:gd name="connsiteY314" fmla="*/ 953927 h 4694238"/>
              <a:gd name="connsiteX315" fmla="*/ 888378 w 4722813"/>
              <a:gd name="connsiteY315" fmla="*/ 1038843 h 4694238"/>
              <a:gd name="connsiteX316" fmla="*/ 812163 w 4722813"/>
              <a:gd name="connsiteY316" fmla="*/ 1127728 h 4694238"/>
              <a:gd name="connsiteX317" fmla="*/ 741506 w 4722813"/>
              <a:gd name="connsiteY317" fmla="*/ 1220581 h 4694238"/>
              <a:gd name="connsiteX318" fmla="*/ 673230 w 4722813"/>
              <a:gd name="connsiteY318" fmla="*/ 1326132 h 4694238"/>
              <a:gd name="connsiteX319" fmla="*/ 611306 w 4722813"/>
              <a:gd name="connsiteY319" fmla="*/ 1433270 h 4694238"/>
              <a:gd name="connsiteX320" fmla="*/ 558114 w 4722813"/>
              <a:gd name="connsiteY320" fmla="*/ 1544377 h 4694238"/>
              <a:gd name="connsiteX321" fmla="*/ 510480 w 4722813"/>
              <a:gd name="connsiteY321" fmla="*/ 1656277 h 4694238"/>
              <a:gd name="connsiteX322" fmla="*/ 472373 w 4722813"/>
              <a:gd name="connsiteY322" fmla="*/ 1769764 h 4694238"/>
              <a:gd name="connsiteX323" fmla="*/ 439029 w 4722813"/>
              <a:gd name="connsiteY323" fmla="*/ 1884838 h 4694238"/>
              <a:gd name="connsiteX324" fmla="*/ 414418 w 4722813"/>
              <a:gd name="connsiteY324" fmla="*/ 2000706 h 4694238"/>
              <a:gd name="connsiteX325" fmla="*/ 396158 w 4722813"/>
              <a:gd name="connsiteY325" fmla="*/ 2117367 h 4694238"/>
              <a:gd name="connsiteX326" fmla="*/ 384249 w 4722813"/>
              <a:gd name="connsiteY326" fmla="*/ 2234822 h 4694238"/>
              <a:gd name="connsiteX327" fmla="*/ 381868 w 4722813"/>
              <a:gd name="connsiteY327" fmla="*/ 2353071 h 4694238"/>
              <a:gd name="connsiteX328" fmla="*/ 384249 w 4722813"/>
              <a:gd name="connsiteY328" fmla="*/ 2470526 h 4694238"/>
              <a:gd name="connsiteX329" fmla="*/ 392982 w 4722813"/>
              <a:gd name="connsiteY329" fmla="*/ 2587188 h 4694238"/>
              <a:gd name="connsiteX330" fmla="*/ 410448 w 4722813"/>
              <a:gd name="connsiteY330" fmla="*/ 2703056 h 4694238"/>
              <a:gd name="connsiteX331" fmla="*/ 433471 w 4722813"/>
              <a:gd name="connsiteY331" fmla="*/ 2818130 h 4694238"/>
              <a:gd name="connsiteX332" fmla="*/ 463640 w 4722813"/>
              <a:gd name="connsiteY332" fmla="*/ 2931617 h 4694238"/>
              <a:gd name="connsiteX333" fmla="*/ 500953 w 4722813"/>
              <a:gd name="connsiteY333" fmla="*/ 3041930 h 4694238"/>
              <a:gd name="connsiteX334" fmla="*/ 543824 w 4722813"/>
              <a:gd name="connsiteY334" fmla="*/ 3153036 h 4694238"/>
              <a:gd name="connsiteX335" fmla="*/ 593840 w 4722813"/>
              <a:gd name="connsiteY335" fmla="*/ 3259381 h 4694238"/>
              <a:gd name="connsiteX336" fmla="*/ 650207 w 4722813"/>
              <a:gd name="connsiteY336" fmla="*/ 3362550 h 4694238"/>
              <a:gd name="connsiteX337" fmla="*/ 712925 w 4722813"/>
              <a:gd name="connsiteY337" fmla="*/ 3464133 h 4694238"/>
              <a:gd name="connsiteX338" fmla="*/ 781995 w 4722813"/>
              <a:gd name="connsiteY338" fmla="*/ 3562542 h 4694238"/>
              <a:gd name="connsiteX339" fmla="*/ 856622 w 4722813"/>
              <a:gd name="connsiteY339" fmla="*/ 3655395 h 4694238"/>
              <a:gd name="connsiteX340" fmla="*/ 938394 w 4722813"/>
              <a:gd name="connsiteY340" fmla="*/ 3744280 h 4694238"/>
              <a:gd name="connsiteX341" fmla="*/ 1027311 w 4722813"/>
              <a:gd name="connsiteY341" fmla="*/ 3830784 h 4694238"/>
              <a:gd name="connsiteX342" fmla="*/ 1120198 w 4722813"/>
              <a:gd name="connsiteY342" fmla="*/ 3910939 h 4694238"/>
              <a:gd name="connsiteX343" fmla="*/ 1221023 w 4722813"/>
              <a:gd name="connsiteY343" fmla="*/ 3985539 h 4694238"/>
              <a:gd name="connsiteX344" fmla="*/ 1313910 w 4722813"/>
              <a:gd name="connsiteY344" fmla="*/ 4047441 h 4694238"/>
              <a:gd name="connsiteX345" fmla="*/ 1410766 w 4722813"/>
              <a:gd name="connsiteY345" fmla="*/ 4103788 h 4694238"/>
              <a:gd name="connsiteX346" fmla="*/ 1410766 w 4722813"/>
              <a:gd name="connsiteY346" fmla="*/ 4105375 h 4694238"/>
              <a:gd name="connsiteX347" fmla="*/ 1463164 w 4722813"/>
              <a:gd name="connsiteY347" fmla="*/ 4132358 h 4694238"/>
              <a:gd name="connsiteX348" fmla="*/ 1517943 w 4722813"/>
              <a:gd name="connsiteY348" fmla="*/ 4159341 h 4694238"/>
              <a:gd name="connsiteX349" fmla="*/ 1521119 w 4722813"/>
              <a:gd name="connsiteY349" fmla="*/ 4160928 h 4694238"/>
              <a:gd name="connsiteX350" fmla="*/ 1523501 w 4722813"/>
              <a:gd name="connsiteY350" fmla="*/ 4162515 h 4694238"/>
              <a:gd name="connsiteX351" fmla="*/ 1641792 w 4722813"/>
              <a:gd name="connsiteY351" fmla="*/ 4212513 h 4694238"/>
              <a:gd name="connsiteX352" fmla="*/ 1761672 w 4722813"/>
              <a:gd name="connsiteY352" fmla="*/ 4256162 h 4694238"/>
              <a:gd name="connsiteX353" fmla="*/ 1885521 w 4722813"/>
              <a:gd name="connsiteY353" fmla="*/ 4290288 h 4694238"/>
              <a:gd name="connsiteX354" fmla="*/ 2010163 w 4722813"/>
              <a:gd name="connsiteY354" fmla="*/ 4318064 h 4694238"/>
              <a:gd name="connsiteX355" fmla="*/ 2047477 w 4722813"/>
              <a:gd name="connsiteY355" fmla="*/ 4327588 h 4694238"/>
              <a:gd name="connsiteX356" fmla="*/ 2080821 w 4722813"/>
              <a:gd name="connsiteY356" fmla="*/ 4345047 h 4694238"/>
              <a:gd name="connsiteX357" fmla="*/ 2109401 w 4722813"/>
              <a:gd name="connsiteY357" fmla="*/ 4368062 h 4694238"/>
              <a:gd name="connsiteX358" fmla="*/ 2133218 w 4722813"/>
              <a:gd name="connsiteY358" fmla="*/ 4395045 h 4694238"/>
              <a:gd name="connsiteX359" fmla="*/ 2150684 w 4722813"/>
              <a:gd name="connsiteY359" fmla="*/ 4426790 h 4694238"/>
              <a:gd name="connsiteX360" fmla="*/ 2162593 w 4722813"/>
              <a:gd name="connsiteY360" fmla="*/ 4462502 h 4694238"/>
              <a:gd name="connsiteX361" fmla="*/ 2166562 w 4722813"/>
              <a:gd name="connsiteY361" fmla="*/ 4499802 h 4694238"/>
              <a:gd name="connsiteX362" fmla="*/ 2163387 w 4722813"/>
              <a:gd name="connsiteY362" fmla="*/ 4537102 h 4694238"/>
              <a:gd name="connsiteX363" fmla="*/ 2153860 w 4722813"/>
              <a:gd name="connsiteY363" fmla="*/ 4574402 h 4694238"/>
              <a:gd name="connsiteX364" fmla="*/ 2136394 w 4722813"/>
              <a:gd name="connsiteY364" fmla="*/ 4607734 h 4694238"/>
              <a:gd name="connsiteX365" fmla="*/ 2113371 w 4722813"/>
              <a:gd name="connsiteY365" fmla="*/ 4636304 h 4694238"/>
              <a:gd name="connsiteX366" fmla="*/ 2086378 w 4722813"/>
              <a:gd name="connsiteY366" fmla="*/ 4660906 h 4694238"/>
              <a:gd name="connsiteX367" fmla="*/ 2053034 w 4722813"/>
              <a:gd name="connsiteY367" fmla="*/ 4678366 h 4694238"/>
              <a:gd name="connsiteX368" fmla="*/ 2018896 w 4722813"/>
              <a:gd name="connsiteY368" fmla="*/ 4689476 h 4694238"/>
              <a:gd name="connsiteX369" fmla="*/ 1981583 w 4722813"/>
              <a:gd name="connsiteY369" fmla="*/ 4694238 h 4694238"/>
              <a:gd name="connsiteX370" fmla="*/ 1944269 w 4722813"/>
              <a:gd name="connsiteY370" fmla="*/ 4691064 h 4694238"/>
              <a:gd name="connsiteX371" fmla="*/ 1818039 w 4722813"/>
              <a:gd name="connsiteY371" fmla="*/ 4665668 h 4694238"/>
              <a:gd name="connsiteX372" fmla="*/ 1693396 w 4722813"/>
              <a:gd name="connsiteY372" fmla="*/ 4632336 h 4694238"/>
              <a:gd name="connsiteX373" fmla="*/ 1571135 w 4722813"/>
              <a:gd name="connsiteY373" fmla="*/ 4591862 h 4694238"/>
              <a:gd name="connsiteX374" fmla="*/ 1452049 w 4722813"/>
              <a:gd name="connsiteY374" fmla="*/ 4545832 h 4694238"/>
              <a:gd name="connsiteX375" fmla="*/ 1336139 w 4722813"/>
              <a:gd name="connsiteY375" fmla="*/ 4494247 h 4694238"/>
              <a:gd name="connsiteX376" fmla="*/ 1221023 w 4722813"/>
              <a:gd name="connsiteY376" fmla="*/ 4433932 h 4694238"/>
              <a:gd name="connsiteX377" fmla="*/ 1110671 w 4722813"/>
              <a:gd name="connsiteY377" fmla="*/ 4369649 h 4694238"/>
              <a:gd name="connsiteX378" fmla="*/ 1001112 w 4722813"/>
              <a:gd name="connsiteY378" fmla="*/ 4297430 h 4694238"/>
              <a:gd name="connsiteX379" fmla="*/ 895523 w 4722813"/>
              <a:gd name="connsiteY379" fmla="*/ 4217275 h 4694238"/>
              <a:gd name="connsiteX380" fmla="*/ 794697 w 4722813"/>
              <a:gd name="connsiteY380" fmla="*/ 4132358 h 4694238"/>
              <a:gd name="connsiteX381" fmla="*/ 698635 w 4722813"/>
              <a:gd name="connsiteY381" fmla="*/ 4043473 h 4694238"/>
              <a:gd name="connsiteX382" fmla="*/ 696253 w 4722813"/>
              <a:gd name="connsiteY382" fmla="*/ 4040298 h 4694238"/>
              <a:gd name="connsiteX383" fmla="*/ 604161 w 4722813"/>
              <a:gd name="connsiteY383" fmla="*/ 3944271 h 4694238"/>
              <a:gd name="connsiteX384" fmla="*/ 519213 w 4722813"/>
              <a:gd name="connsiteY384" fmla="*/ 3843482 h 4694238"/>
              <a:gd name="connsiteX385" fmla="*/ 439029 w 4722813"/>
              <a:gd name="connsiteY385" fmla="*/ 3738724 h 4694238"/>
              <a:gd name="connsiteX386" fmla="*/ 365990 w 4722813"/>
              <a:gd name="connsiteY386" fmla="*/ 3629999 h 4694238"/>
              <a:gd name="connsiteX387" fmla="*/ 298508 w 4722813"/>
              <a:gd name="connsiteY387" fmla="*/ 3517306 h 4694238"/>
              <a:gd name="connsiteX388" fmla="*/ 238171 w 4722813"/>
              <a:gd name="connsiteY388" fmla="*/ 3399850 h 4694238"/>
              <a:gd name="connsiteX389" fmla="*/ 183392 w 4722813"/>
              <a:gd name="connsiteY389" fmla="*/ 3280808 h 4694238"/>
              <a:gd name="connsiteX390" fmla="*/ 136552 w 4722813"/>
              <a:gd name="connsiteY390" fmla="*/ 3157004 h 4694238"/>
              <a:gd name="connsiteX391" fmla="*/ 96063 w 4722813"/>
              <a:gd name="connsiteY391" fmla="*/ 3029232 h 4694238"/>
              <a:gd name="connsiteX392" fmla="*/ 61925 w 4722813"/>
              <a:gd name="connsiteY392" fmla="*/ 2899873 h 4694238"/>
              <a:gd name="connsiteX393" fmla="*/ 35726 w 4722813"/>
              <a:gd name="connsiteY393" fmla="*/ 2768132 h 4694238"/>
              <a:gd name="connsiteX394" fmla="*/ 14291 w 4722813"/>
              <a:gd name="connsiteY394" fmla="*/ 2624488 h 4694238"/>
              <a:gd name="connsiteX395" fmla="*/ 14291 w 4722813"/>
              <a:gd name="connsiteY395" fmla="*/ 2619726 h 4694238"/>
              <a:gd name="connsiteX396" fmla="*/ 12703 w 4722813"/>
              <a:gd name="connsiteY396" fmla="*/ 2615758 h 4694238"/>
              <a:gd name="connsiteX397" fmla="*/ 7145 w 4722813"/>
              <a:gd name="connsiteY397" fmla="*/ 2543539 h 4694238"/>
              <a:gd name="connsiteX398" fmla="*/ 3176 w 4722813"/>
              <a:gd name="connsiteY398" fmla="*/ 2472114 h 4694238"/>
              <a:gd name="connsiteX399" fmla="*/ 3176 w 4722813"/>
              <a:gd name="connsiteY399" fmla="*/ 2466558 h 4694238"/>
              <a:gd name="connsiteX400" fmla="*/ 0 w 4722813"/>
              <a:gd name="connsiteY400" fmla="*/ 2334024 h 4694238"/>
              <a:gd name="connsiteX401" fmla="*/ 5558 w 4722813"/>
              <a:gd name="connsiteY401" fmla="*/ 2202284 h 4694238"/>
              <a:gd name="connsiteX402" fmla="*/ 17466 w 4722813"/>
              <a:gd name="connsiteY402" fmla="*/ 2069750 h 4694238"/>
              <a:gd name="connsiteX403" fmla="*/ 37314 w 4722813"/>
              <a:gd name="connsiteY403" fmla="*/ 1940391 h 4694238"/>
              <a:gd name="connsiteX404" fmla="*/ 64306 w 4722813"/>
              <a:gd name="connsiteY404" fmla="*/ 1811032 h 4694238"/>
              <a:gd name="connsiteX405" fmla="*/ 99238 w 4722813"/>
              <a:gd name="connsiteY405" fmla="*/ 1684847 h 4694238"/>
              <a:gd name="connsiteX406" fmla="*/ 140521 w 4722813"/>
              <a:gd name="connsiteY406" fmla="*/ 1560249 h 4694238"/>
              <a:gd name="connsiteX407" fmla="*/ 189743 w 4722813"/>
              <a:gd name="connsiteY407" fmla="*/ 1436445 h 4694238"/>
              <a:gd name="connsiteX408" fmla="*/ 243729 w 4722813"/>
              <a:gd name="connsiteY408" fmla="*/ 1317403 h 4694238"/>
              <a:gd name="connsiteX409" fmla="*/ 307241 w 4722813"/>
              <a:gd name="connsiteY409" fmla="*/ 1199154 h 4694238"/>
              <a:gd name="connsiteX410" fmla="*/ 377104 w 4722813"/>
              <a:gd name="connsiteY410" fmla="*/ 1084873 h 4694238"/>
              <a:gd name="connsiteX411" fmla="*/ 378692 w 4722813"/>
              <a:gd name="connsiteY411" fmla="*/ 1080111 h 4694238"/>
              <a:gd name="connsiteX412" fmla="*/ 381868 w 4722813"/>
              <a:gd name="connsiteY412" fmla="*/ 1074556 h 4694238"/>
              <a:gd name="connsiteX413" fmla="*/ 431884 w 4722813"/>
              <a:gd name="connsiteY413" fmla="*/ 1001543 h 4694238"/>
              <a:gd name="connsiteX414" fmla="*/ 463640 w 4722813"/>
              <a:gd name="connsiteY414" fmla="*/ 956307 h 4694238"/>
              <a:gd name="connsiteX415" fmla="*/ 467609 w 4722813"/>
              <a:gd name="connsiteY415" fmla="*/ 950752 h 4694238"/>
              <a:gd name="connsiteX416" fmla="*/ 472373 w 4722813"/>
              <a:gd name="connsiteY416" fmla="*/ 946784 h 4694238"/>
              <a:gd name="connsiteX417" fmla="*/ 554939 w 4722813"/>
              <a:gd name="connsiteY417" fmla="*/ 840439 h 4694238"/>
              <a:gd name="connsiteX418" fmla="*/ 643856 w 4722813"/>
              <a:gd name="connsiteY418" fmla="*/ 741237 h 4694238"/>
              <a:gd name="connsiteX419" fmla="*/ 739124 w 4722813"/>
              <a:gd name="connsiteY419" fmla="*/ 646004 h 4694238"/>
              <a:gd name="connsiteX420" fmla="*/ 837568 w 4722813"/>
              <a:gd name="connsiteY420" fmla="*/ 557119 h 4694238"/>
              <a:gd name="connsiteX421" fmla="*/ 939982 w 4722813"/>
              <a:gd name="connsiteY421" fmla="*/ 475376 h 4694238"/>
              <a:gd name="connsiteX422" fmla="*/ 1047159 w 4722813"/>
              <a:gd name="connsiteY422" fmla="*/ 397602 h 4694238"/>
              <a:gd name="connsiteX423" fmla="*/ 1159099 w 4722813"/>
              <a:gd name="connsiteY423" fmla="*/ 329351 h 4694238"/>
              <a:gd name="connsiteX424" fmla="*/ 1274215 w 4722813"/>
              <a:gd name="connsiteY424" fmla="*/ 264274 h 4694238"/>
              <a:gd name="connsiteX425" fmla="*/ 1393300 w 4722813"/>
              <a:gd name="connsiteY425" fmla="*/ 207134 h 4694238"/>
              <a:gd name="connsiteX426" fmla="*/ 1516355 w 4722813"/>
              <a:gd name="connsiteY426" fmla="*/ 156343 h 4694238"/>
              <a:gd name="connsiteX427" fmla="*/ 1641792 w 4722813"/>
              <a:gd name="connsiteY427" fmla="*/ 111900 h 4694238"/>
              <a:gd name="connsiteX428" fmla="*/ 1770405 w 4722813"/>
              <a:gd name="connsiteY428" fmla="*/ 74600 h 4694238"/>
              <a:gd name="connsiteX429" fmla="*/ 1777550 w 4722813"/>
              <a:gd name="connsiteY429" fmla="*/ 73013 h 4694238"/>
              <a:gd name="connsiteX430" fmla="*/ 1779137 w 4722813"/>
              <a:gd name="connsiteY430" fmla="*/ 73013 h 4694238"/>
              <a:gd name="connsiteX431" fmla="*/ 1868055 w 4722813"/>
              <a:gd name="connsiteY431" fmla="*/ 51585 h 4694238"/>
              <a:gd name="connsiteX432" fmla="*/ 1958560 w 4722813"/>
              <a:gd name="connsiteY432" fmla="*/ 34126 h 4694238"/>
              <a:gd name="connsiteX433" fmla="*/ 2097493 w 4722813"/>
              <a:gd name="connsiteY433" fmla="*/ 14285 h 4694238"/>
              <a:gd name="connsiteX434" fmla="*/ 2237220 w 4722813"/>
              <a:gd name="connsiteY434" fmla="*/ 3175 h 469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4722813" h="4694238">
                <a:moveTo>
                  <a:pt x="2876372" y="4284662"/>
                </a:moveTo>
                <a:lnTo>
                  <a:pt x="2913562" y="4286250"/>
                </a:lnTo>
                <a:lnTo>
                  <a:pt x="2949170" y="4295775"/>
                </a:lnTo>
                <a:lnTo>
                  <a:pt x="2981612" y="4311650"/>
                </a:lnTo>
                <a:lnTo>
                  <a:pt x="3010098" y="4333081"/>
                </a:lnTo>
                <a:lnTo>
                  <a:pt x="3036210" y="4360862"/>
                </a:lnTo>
                <a:lnTo>
                  <a:pt x="3054410" y="4392612"/>
                </a:lnTo>
                <a:lnTo>
                  <a:pt x="3067861" y="4428331"/>
                </a:lnTo>
                <a:lnTo>
                  <a:pt x="3073400" y="4467225"/>
                </a:lnTo>
                <a:lnTo>
                  <a:pt x="3071818" y="4504531"/>
                </a:lnTo>
                <a:lnTo>
                  <a:pt x="3062322" y="4538662"/>
                </a:lnTo>
                <a:lnTo>
                  <a:pt x="3046497" y="4572000"/>
                </a:lnTo>
                <a:lnTo>
                  <a:pt x="3025132" y="4602162"/>
                </a:lnTo>
                <a:lnTo>
                  <a:pt x="2997438" y="4626769"/>
                </a:lnTo>
                <a:lnTo>
                  <a:pt x="2965787" y="4645025"/>
                </a:lnTo>
                <a:lnTo>
                  <a:pt x="2930179" y="4657725"/>
                </a:lnTo>
                <a:lnTo>
                  <a:pt x="2860547" y="4675187"/>
                </a:lnTo>
                <a:lnTo>
                  <a:pt x="2790123" y="4689475"/>
                </a:lnTo>
                <a:lnTo>
                  <a:pt x="2751350" y="4692650"/>
                </a:lnTo>
                <a:lnTo>
                  <a:pt x="2713369" y="4687888"/>
                </a:lnTo>
                <a:lnTo>
                  <a:pt x="2678553" y="4676775"/>
                </a:lnTo>
                <a:lnTo>
                  <a:pt x="2646111" y="4657725"/>
                </a:lnTo>
                <a:lnTo>
                  <a:pt x="2618416" y="4635500"/>
                </a:lnTo>
                <a:lnTo>
                  <a:pt x="2597051" y="4606131"/>
                </a:lnTo>
                <a:lnTo>
                  <a:pt x="2579643" y="4573587"/>
                </a:lnTo>
                <a:lnTo>
                  <a:pt x="2570148" y="4537075"/>
                </a:lnTo>
                <a:lnTo>
                  <a:pt x="2565400" y="4498975"/>
                </a:lnTo>
                <a:lnTo>
                  <a:pt x="2570148" y="4461668"/>
                </a:lnTo>
                <a:lnTo>
                  <a:pt x="2581226" y="4426743"/>
                </a:lnTo>
                <a:lnTo>
                  <a:pt x="2600216" y="4394993"/>
                </a:lnTo>
                <a:lnTo>
                  <a:pt x="2623163" y="4366418"/>
                </a:lnTo>
                <a:lnTo>
                  <a:pt x="2651649" y="4343400"/>
                </a:lnTo>
                <a:lnTo>
                  <a:pt x="2684092" y="4325937"/>
                </a:lnTo>
                <a:lnTo>
                  <a:pt x="2721282" y="4314825"/>
                </a:lnTo>
                <a:lnTo>
                  <a:pt x="2839182" y="4290218"/>
                </a:lnTo>
                <a:close/>
                <a:moveTo>
                  <a:pt x="3550444" y="3987800"/>
                </a:moveTo>
                <a:lnTo>
                  <a:pt x="3582194" y="3989385"/>
                </a:lnTo>
                <a:lnTo>
                  <a:pt x="3613944" y="3994931"/>
                </a:lnTo>
                <a:lnTo>
                  <a:pt x="3643313" y="4006816"/>
                </a:lnTo>
                <a:lnTo>
                  <a:pt x="3672681" y="4024248"/>
                </a:lnTo>
                <a:lnTo>
                  <a:pt x="3696494" y="4045642"/>
                </a:lnTo>
                <a:lnTo>
                  <a:pt x="3717925" y="4072582"/>
                </a:lnTo>
                <a:lnTo>
                  <a:pt x="3735388" y="4102691"/>
                </a:lnTo>
                <a:lnTo>
                  <a:pt x="3745706" y="4134385"/>
                </a:lnTo>
                <a:lnTo>
                  <a:pt x="3749675" y="4166871"/>
                </a:lnTo>
                <a:lnTo>
                  <a:pt x="3748088" y="4198565"/>
                </a:lnTo>
                <a:lnTo>
                  <a:pt x="3742531" y="4231844"/>
                </a:lnTo>
                <a:lnTo>
                  <a:pt x="3731419" y="4261953"/>
                </a:lnTo>
                <a:lnTo>
                  <a:pt x="3713956" y="4288893"/>
                </a:lnTo>
                <a:lnTo>
                  <a:pt x="3692525" y="4315041"/>
                </a:lnTo>
                <a:lnTo>
                  <a:pt x="3665538" y="4336434"/>
                </a:lnTo>
                <a:lnTo>
                  <a:pt x="3605213" y="4375260"/>
                </a:lnTo>
                <a:lnTo>
                  <a:pt x="3543300" y="4410915"/>
                </a:lnTo>
                <a:lnTo>
                  <a:pt x="3509169" y="4426762"/>
                </a:lnTo>
                <a:lnTo>
                  <a:pt x="3472656" y="4435478"/>
                </a:lnTo>
                <a:lnTo>
                  <a:pt x="3436938" y="4437063"/>
                </a:lnTo>
                <a:lnTo>
                  <a:pt x="3402806" y="4431517"/>
                </a:lnTo>
                <a:lnTo>
                  <a:pt x="3369469" y="4419631"/>
                </a:lnTo>
                <a:lnTo>
                  <a:pt x="3338513" y="4402200"/>
                </a:lnTo>
                <a:lnTo>
                  <a:pt x="3317875" y="4385560"/>
                </a:lnTo>
                <a:lnTo>
                  <a:pt x="3299619" y="4364959"/>
                </a:lnTo>
                <a:lnTo>
                  <a:pt x="3283744" y="4341981"/>
                </a:lnTo>
                <a:lnTo>
                  <a:pt x="3269456" y="4310287"/>
                </a:lnTo>
                <a:lnTo>
                  <a:pt x="3260725" y="4279385"/>
                </a:lnTo>
                <a:lnTo>
                  <a:pt x="3257550" y="4246106"/>
                </a:lnTo>
                <a:lnTo>
                  <a:pt x="3260725" y="4212828"/>
                </a:lnTo>
                <a:lnTo>
                  <a:pt x="3269456" y="4182718"/>
                </a:lnTo>
                <a:lnTo>
                  <a:pt x="3282156" y="4152609"/>
                </a:lnTo>
                <a:lnTo>
                  <a:pt x="3301206" y="4125669"/>
                </a:lnTo>
                <a:lnTo>
                  <a:pt x="3325019" y="4102691"/>
                </a:lnTo>
                <a:lnTo>
                  <a:pt x="3352800" y="4082882"/>
                </a:lnTo>
                <a:lnTo>
                  <a:pt x="3455988" y="4019494"/>
                </a:lnTo>
                <a:lnTo>
                  <a:pt x="3486150" y="4002062"/>
                </a:lnTo>
                <a:lnTo>
                  <a:pt x="3517106" y="3992554"/>
                </a:lnTo>
                <a:close/>
                <a:moveTo>
                  <a:pt x="4087019" y="3479800"/>
                </a:moveTo>
                <a:lnTo>
                  <a:pt x="4119563" y="3481388"/>
                </a:lnTo>
                <a:lnTo>
                  <a:pt x="4151313" y="3486944"/>
                </a:lnTo>
                <a:lnTo>
                  <a:pt x="4183063" y="3500438"/>
                </a:lnTo>
                <a:lnTo>
                  <a:pt x="4211638" y="3517106"/>
                </a:lnTo>
                <a:lnTo>
                  <a:pt x="4237832" y="3540125"/>
                </a:lnTo>
                <a:lnTo>
                  <a:pt x="4257675" y="3567906"/>
                </a:lnTo>
                <a:lnTo>
                  <a:pt x="4273550" y="3596481"/>
                </a:lnTo>
                <a:lnTo>
                  <a:pt x="4283869" y="3628231"/>
                </a:lnTo>
                <a:lnTo>
                  <a:pt x="4287838" y="3659981"/>
                </a:lnTo>
                <a:lnTo>
                  <a:pt x="4286250" y="3690938"/>
                </a:lnTo>
                <a:lnTo>
                  <a:pt x="4280694" y="3724275"/>
                </a:lnTo>
                <a:lnTo>
                  <a:pt x="4267994" y="3754438"/>
                </a:lnTo>
                <a:lnTo>
                  <a:pt x="4250532" y="3784600"/>
                </a:lnTo>
                <a:lnTo>
                  <a:pt x="4206082" y="3841750"/>
                </a:lnTo>
                <a:lnTo>
                  <a:pt x="4160044" y="3896519"/>
                </a:lnTo>
                <a:lnTo>
                  <a:pt x="4134644" y="3922713"/>
                </a:lnTo>
                <a:lnTo>
                  <a:pt x="4104482" y="3940969"/>
                </a:lnTo>
                <a:lnTo>
                  <a:pt x="4072732" y="3955257"/>
                </a:lnTo>
                <a:lnTo>
                  <a:pt x="4037806" y="3962400"/>
                </a:lnTo>
                <a:lnTo>
                  <a:pt x="4003675" y="3963988"/>
                </a:lnTo>
                <a:lnTo>
                  <a:pt x="3971132" y="3958432"/>
                </a:lnTo>
                <a:lnTo>
                  <a:pt x="3936207" y="3947319"/>
                </a:lnTo>
                <a:lnTo>
                  <a:pt x="3906044" y="3929857"/>
                </a:lnTo>
                <a:lnTo>
                  <a:pt x="3891757" y="3917950"/>
                </a:lnTo>
                <a:lnTo>
                  <a:pt x="3866357" y="3890963"/>
                </a:lnTo>
                <a:lnTo>
                  <a:pt x="3845719" y="3859213"/>
                </a:lnTo>
                <a:lnTo>
                  <a:pt x="3831432" y="3825082"/>
                </a:lnTo>
                <a:lnTo>
                  <a:pt x="3825875" y="3788569"/>
                </a:lnTo>
                <a:lnTo>
                  <a:pt x="3825875" y="3752850"/>
                </a:lnTo>
                <a:lnTo>
                  <a:pt x="3834607" y="3717132"/>
                </a:lnTo>
                <a:lnTo>
                  <a:pt x="3848894" y="3683000"/>
                </a:lnTo>
                <a:lnTo>
                  <a:pt x="3870325" y="3651250"/>
                </a:lnTo>
                <a:lnTo>
                  <a:pt x="3946525" y="3556000"/>
                </a:lnTo>
                <a:lnTo>
                  <a:pt x="3969544" y="3530600"/>
                </a:lnTo>
                <a:lnTo>
                  <a:pt x="3994944" y="3509963"/>
                </a:lnTo>
                <a:lnTo>
                  <a:pt x="4023519" y="3494088"/>
                </a:lnTo>
                <a:lnTo>
                  <a:pt x="4055269" y="3484563"/>
                </a:lnTo>
                <a:close/>
                <a:moveTo>
                  <a:pt x="4415228" y="2822575"/>
                </a:moveTo>
                <a:lnTo>
                  <a:pt x="4452464" y="2824158"/>
                </a:lnTo>
                <a:lnTo>
                  <a:pt x="4491285" y="2831279"/>
                </a:lnTo>
                <a:lnTo>
                  <a:pt x="4525352" y="2847104"/>
                </a:lnTo>
                <a:lnTo>
                  <a:pt x="4557042" y="2867677"/>
                </a:lnTo>
                <a:lnTo>
                  <a:pt x="4582395" y="2894580"/>
                </a:lnTo>
                <a:lnTo>
                  <a:pt x="4601409" y="2924648"/>
                </a:lnTo>
                <a:lnTo>
                  <a:pt x="4615670" y="2957881"/>
                </a:lnTo>
                <a:lnTo>
                  <a:pt x="4622800" y="2995070"/>
                </a:lnTo>
                <a:lnTo>
                  <a:pt x="4622800" y="3032260"/>
                </a:lnTo>
                <a:lnTo>
                  <a:pt x="4614085" y="3069449"/>
                </a:lnTo>
                <a:lnTo>
                  <a:pt x="4592694" y="3136706"/>
                </a:lnTo>
                <a:lnTo>
                  <a:pt x="4566549" y="3205546"/>
                </a:lnTo>
                <a:lnTo>
                  <a:pt x="4549912" y="3239570"/>
                </a:lnTo>
                <a:lnTo>
                  <a:pt x="4526936" y="3268056"/>
                </a:lnTo>
                <a:lnTo>
                  <a:pt x="4499207" y="3292585"/>
                </a:lnTo>
                <a:lnTo>
                  <a:pt x="4468309" y="3309992"/>
                </a:lnTo>
                <a:lnTo>
                  <a:pt x="4433450" y="3321070"/>
                </a:lnTo>
                <a:lnTo>
                  <a:pt x="4397798" y="3327400"/>
                </a:lnTo>
                <a:lnTo>
                  <a:pt x="4360562" y="3324235"/>
                </a:lnTo>
                <a:lnTo>
                  <a:pt x="4323325" y="3313949"/>
                </a:lnTo>
                <a:lnTo>
                  <a:pt x="4300350" y="3304453"/>
                </a:lnTo>
                <a:lnTo>
                  <a:pt x="4280543" y="3292585"/>
                </a:lnTo>
                <a:lnTo>
                  <a:pt x="4253606" y="3268056"/>
                </a:lnTo>
                <a:lnTo>
                  <a:pt x="4231423" y="3241153"/>
                </a:lnTo>
                <a:lnTo>
                  <a:pt x="4216370" y="3209502"/>
                </a:lnTo>
                <a:lnTo>
                  <a:pt x="4204486" y="3176269"/>
                </a:lnTo>
                <a:lnTo>
                  <a:pt x="4200525" y="3140662"/>
                </a:lnTo>
                <a:lnTo>
                  <a:pt x="4202902" y="3105056"/>
                </a:lnTo>
                <a:lnTo>
                  <a:pt x="4213201" y="3069449"/>
                </a:lnTo>
                <a:lnTo>
                  <a:pt x="4253606" y="2956298"/>
                </a:lnTo>
                <a:lnTo>
                  <a:pt x="4267867" y="2920692"/>
                </a:lnTo>
                <a:lnTo>
                  <a:pt x="4289258" y="2890624"/>
                </a:lnTo>
                <a:lnTo>
                  <a:pt x="4314611" y="2864512"/>
                </a:lnTo>
                <a:lnTo>
                  <a:pt x="4346301" y="2844731"/>
                </a:lnTo>
                <a:lnTo>
                  <a:pt x="4379576" y="2829697"/>
                </a:lnTo>
                <a:close/>
                <a:moveTo>
                  <a:pt x="4523961" y="2089150"/>
                </a:moveTo>
                <a:lnTo>
                  <a:pt x="4562936" y="2092320"/>
                </a:lnTo>
                <a:lnTo>
                  <a:pt x="4598730" y="2101038"/>
                </a:lnTo>
                <a:lnTo>
                  <a:pt x="4632137" y="2118474"/>
                </a:lnTo>
                <a:lnTo>
                  <a:pt x="4660771" y="2139872"/>
                </a:lnTo>
                <a:lnTo>
                  <a:pt x="4685429" y="2166818"/>
                </a:lnTo>
                <a:lnTo>
                  <a:pt x="4703723" y="2198519"/>
                </a:lnTo>
                <a:lnTo>
                  <a:pt x="4716450" y="2234182"/>
                </a:lnTo>
                <a:lnTo>
                  <a:pt x="4721222" y="2271431"/>
                </a:lnTo>
                <a:lnTo>
                  <a:pt x="4722813" y="2343550"/>
                </a:lnTo>
                <a:lnTo>
                  <a:pt x="4722813" y="2416463"/>
                </a:lnTo>
                <a:lnTo>
                  <a:pt x="4718041" y="2453711"/>
                </a:lnTo>
                <a:lnTo>
                  <a:pt x="4706905" y="2489375"/>
                </a:lnTo>
                <a:lnTo>
                  <a:pt x="4687815" y="2521076"/>
                </a:lnTo>
                <a:lnTo>
                  <a:pt x="4663157" y="2548814"/>
                </a:lnTo>
                <a:lnTo>
                  <a:pt x="4634523" y="2571797"/>
                </a:lnTo>
                <a:lnTo>
                  <a:pt x="4603502" y="2588440"/>
                </a:lnTo>
                <a:lnTo>
                  <a:pt x="4566913" y="2598743"/>
                </a:lnTo>
                <a:lnTo>
                  <a:pt x="4528734" y="2601913"/>
                </a:lnTo>
                <a:lnTo>
                  <a:pt x="4489759" y="2597158"/>
                </a:lnTo>
                <a:lnTo>
                  <a:pt x="4454761" y="2584478"/>
                </a:lnTo>
                <a:lnTo>
                  <a:pt x="4423740" y="2567042"/>
                </a:lnTo>
                <a:lnTo>
                  <a:pt x="4394310" y="2542474"/>
                </a:lnTo>
                <a:lnTo>
                  <a:pt x="4372834" y="2513943"/>
                </a:lnTo>
                <a:lnTo>
                  <a:pt x="4356130" y="2482242"/>
                </a:lnTo>
                <a:lnTo>
                  <a:pt x="4345790" y="2444993"/>
                </a:lnTo>
                <a:lnTo>
                  <a:pt x="4342608" y="2407745"/>
                </a:lnTo>
                <a:lnTo>
                  <a:pt x="4342608" y="2347513"/>
                </a:lnTo>
                <a:lnTo>
                  <a:pt x="4341813" y="2287281"/>
                </a:lnTo>
                <a:lnTo>
                  <a:pt x="4342608" y="2248448"/>
                </a:lnTo>
                <a:lnTo>
                  <a:pt x="4352949" y="2212784"/>
                </a:lnTo>
                <a:lnTo>
                  <a:pt x="4368857" y="2179498"/>
                </a:lnTo>
                <a:lnTo>
                  <a:pt x="4391924" y="2150967"/>
                </a:lnTo>
                <a:lnTo>
                  <a:pt x="4418967" y="2126399"/>
                </a:lnTo>
                <a:lnTo>
                  <a:pt x="4450784" y="2108171"/>
                </a:lnTo>
                <a:lnTo>
                  <a:pt x="4484986" y="2095490"/>
                </a:lnTo>
                <a:close/>
                <a:moveTo>
                  <a:pt x="4381138" y="1366837"/>
                </a:moveTo>
                <a:lnTo>
                  <a:pt x="4418375" y="1370812"/>
                </a:lnTo>
                <a:lnTo>
                  <a:pt x="4453235" y="1381147"/>
                </a:lnTo>
                <a:lnTo>
                  <a:pt x="4484925" y="1400227"/>
                </a:lnTo>
                <a:lnTo>
                  <a:pt x="4513447" y="1423282"/>
                </a:lnTo>
                <a:lnTo>
                  <a:pt x="4536423" y="1451902"/>
                </a:lnTo>
                <a:lnTo>
                  <a:pt x="4554645" y="1486087"/>
                </a:lnTo>
                <a:lnTo>
                  <a:pt x="4579205" y="1553662"/>
                </a:lnTo>
                <a:lnTo>
                  <a:pt x="4603765" y="1621237"/>
                </a:lnTo>
                <a:lnTo>
                  <a:pt x="4611688" y="1658602"/>
                </a:lnTo>
                <a:lnTo>
                  <a:pt x="4611688" y="1696762"/>
                </a:lnTo>
                <a:lnTo>
                  <a:pt x="4606142" y="1734127"/>
                </a:lnTo>
                <a:lnTo>
                  <a:pt x="4593466" y="1766722"/>
                </a:lnTo>
                <a:lnTo>
                  <a:pt x="4573659" y="1798522"/>
                </a:lnTo>
                <a:lnTo>
                  <a:pt x="4549099" y="1824757"/>
                </a:lnTo>
                <a:lnTo>
                  <a:pt x="4517408" y="1847812"/>
                </a:lnTo>
                <a:lnTo>
                  <a:pt x="4483341" y="1862122"/>
                </a:lnTo>
                <a:lnTo>
                  <a:pt x="4447689" y="1870867"/>
                </a:lnTo>
                <a:lnTo>
                  <a:pt x="4411244" y="1871662"/>
                </a:lnTo>
                <a:lnTo>
                  <a:pt x="4377177" y="1866097"/>
                </a:lnTo>
                <a:lnTo>
                  <a:pt x="4343902" y="1854967"/>
                </a:lnTo>
                <a:lnTo>
                  <a:pt x="4313796" y="1837477"/>
                </a:lnTo>
                <a:lnTo>
                  <a:pt x="4291612" y="1818397"/>
                </a:lnTo>
                <a:lnTo>
                  <a:pt x="4271013" y="1795342"/>
                </a:lnTo>
                <a:lnTo>
                  <a:pt x="4255168" y="1769902"/>
                </a:lnTo>
                <a:lnTo>
                  <a:pt x="4244076" y="1741282"/>
                </a:lnTo>
                <a:lnTo>
                  <a:pt x="4202878" y="1627597"/>
                </a:lnTo>
                <a:lnTo>
                  <a:pt x="4190994" y="1591027"/>
                </a:lnTo>
                <a:lnTo>
                  <a:pt x="4187825" y="1553662"/>
                </a:lnTo>
                <a:lnTo>
                  <a:pt x="4192579" y="1516297"/>
                </a:lnTo>
                <a:lnTo>
                  <a:pt x="4203670" y="1482112"/>
                </a:lnTo>
                <a:lnTo>
                  <a:pt x="4221100" y="1450312"/>
                </a:lnTo>
                <a:lnTo>
                  <a:pt x="4245661" y="1421692"/>
                </a:lnTo>
                <a:lnTo>
                  <a:pt x="4274182" y="1398637"/>
                </a:lnTo>
                <a:lnTo>
                  <a:pt x="4308250" y="1379557"/>
                </a:lnTo>
                <a:lnTo>
                  <a:pt x="4343902" y="1370017"/>
                </a:lnTo>
                <a:close/>
                <a:moveTo>
                  <a:pt x="2245369" y="828675"/>
                </a:moveTo>
                <a:lnTo>
                  <a:pt x="2281846" y="831849"/>
                </a:lnTo>
                <a:lnTo>
                  <a:pt x="2312772" y="842958"/>
                </a:lnTo>
                <a:lnTo>
                  <a:pt x="2341319" y="862002"/>
                </a:lnTo>
                <a:lnTo>
                  <a:pt x="2365901" y="886600"/>
                </a:lnTo>
                <a:lnTo>
                  <a:pt x="2383347" y="915166"/>
                </a:lnTo>
                <a:lnTo>
                  <a:pt x="2394448" y="946905"/>
                </a:lnTo>
                <a:lnTo>
                  <a:pt x="2399206" y="982612"/>
                </a:lnTo>
                <a:lnTo>
                  <a:pt x="2399206" y="2326786"/>
                </a:lnTo>
                <a:lnTo>
                  <a:pt x="3631488" y="2965546"/>
                </a:lnTo>
                <a:lnTo>
                  <a:pt x="3657656" y="2983002"/>
                </a:lnTo>
                <a:lnTo>
                  <a:pt x="3679066" y="3002840"/>
                </a:lnTo>
                <a:lnTo>
                  <a:pt x="3695719" y="3027438"/>
                </a:lnTo>
                <a:lnTo>
                  <a:pt x="3707613" y="3055210"/>
                </a:lnTo>
                <a:lnTo>
                  <a:pt x="3713164" y="3083776"/>
                </a:lnTo>
                <a:lnTo>
                  <a:pt x="3714750" y="3113928"/>
                </a:lnTo>
                <a:lnTo>
                  <a:pt x="3709199" y="3144081"/>
                </a:lnTo>
                <a:lnTo>
                  <a:pt x="3697305" y="3172647"/>
                </a:lnTo>
                <a:lnTo>
                  <a:pt x="3681445" y="3197245"/>
                </a:lnTo>
                <a:lnTo>
                  <a:pt x="3661621" y="3217082"/>
                </a:lnTo>
                <a:lnTo>
                  <a:pt x="3640211" y="3234539"/>
                </a:lnTo>
                <a:lnTo>
                  <a:pt x="3614042" y="3245648"/>
                </a:lnTo>
                <a:lnTo>
                  <a:pt x="3588667" y="3252789"/>
                </a:lnTo>
                <a:lnTo>
                  <a:pt x="3560913" y="3255963"/>
                </a:lnTo>
                <a:lnTo>
                  <a:pt x="3537124" y="3254376"/>
                </a:lnTo>
                <a:lnTo>
                  <a:pt x="3514128" y="3248822"/>
                </a:lnTo>
                <a:lnTo>
                  <a:pt x="3491131" y="3238506"/>
                </a:lnTo>
                <a:lnTo>
                  <a:pt x="2092325" y="2514843"/>
                </a:lnTo>
                <a:lnTo>
                  <a:pt x="2092325" y="982612"/>
                </a:lnTo>
                <a:lnTo>
                  <a:pt x="2096290" y="946905"/>
                </a:lnTo>
                <a:lnTo>
                  <a:pt x="2108185" y="915166"/>
                </a:lnTo>
                <a:lnTo>
                  <a:pt x="2125630" y="886600"/>
                </a:lnTo>
                <a:lnTo>
                  <a:pt x="2149419" y="862002"/>
                </a:lnTo>
                <a:lnTo>
                  <a:pt x="2177966" y="842958"/>
                </a:lnTo>
                <a:lnTo>
                  <a:pt x="2209685" y="831849"/>
                </a:lnTo>
                <a:close/>
                <a:moveTo>
                  <a:pt x="2376153" y="0"/>
                </a:moveTo>
                <a:lnTo>
                  <a:pt x="2513498" y="3968"/>
                </a:lnTo>
                <a:lnTo>
                  <a:pt x="2651637" y="17460"/>
                </a:lnTo>
                <a:lnTo>
                  <a:pt x="2786601" y="37300"/>
                </a:lnTo>
                <a:lnTo>
                  <a:pt x="2921564" y="65870"/>
                </a:lnTo>
                <a:lnTo>
                  <a:pt x="3053352" y="102377"/>
                </a:lnTo>
                <a:lnTo>
                  <a:pt x="3183552" y="146819"/>
                </a:lnTo>
                <a:lnTo>
                  <a:pt x="3311371" y="198404"/>
                </a:lnTo>
                <a:lnTo>
                  <a:pt x="3436014" y="258719"/>
                </a:lnTo>
                <a:lnTo>
                  <a:pt x="3558275" y="326176"/>
                </a:lnTo>
                <a:lnTo>
                  <a:pt x="3677360" y="400776"/>
                </a:lnTo>
                <a:lnTo>
                  <a:pt x="3826614" y="185706"/>
                </a:lnTo>
                <a:lnTo>
                  <a:pt x="3844080" y="163485"/>
                </a:lnTo>
                <a:lnTo>
                  <a:pt x="3862340" y="150787"/>
                </a:lnTo>
                <a:lnTo>
                  <a:pt x="3881393" y="145232"/>
                </a:lnTo>
                <a:lnTo>
                  <a:pt x="3898065" y="147613"/>
                </a:lnTo>
                <a:lnTo>
                  <a:pt x="3912356" y="159517"/>
                </a:lnTo>
                <a:lnTo>
                  <a:pt x="3925852" y="177770"/>
                </a:lnTo>
                <a:lnTo>
                  <a:pt x="3935379" y="203960"/>
                </a:lnTo>
                <a:lnTo>
                  <a:pt x="4109244" y="828535"/>
                </a:lnTo>
                <a:lnTo>
                  <a:pt x="4113213" y="857899"/>
                </a:lnTo>
                <a:lnTo>
                  <a:pt x="4110831" y="884882"/>
                </a:lnTo>
                <a:lnTo>
                  <a:pt x="4102098" y="911071"/>
                </a:lnTo>
                <a:lnTo>
                  <a:pt x="4087808" y="932499"/>
                </a:lnTo>
                <a:lnTo>
                  <a:pt x="4067960" y="949165"/>
                </a:lnTo>
                <a:lnTo>
                  <a:pt x="4041762" y="961069"/>
                </a:lnTo>
                <a:lnTo>
                  <a:pt x="4013181" y="968212"/>
                </a:lnTo>
                <a:lnTo>
                  <a:pt x="3368532" y="1025352"/>
                </a:lnTo>
                <a:lnTo>
                  <a:pt x="3344715" y="1025352"/>
                </a:lnTo>
                <a:lnTo>
                  <a:pt x="3323279" y="1021384"/>
                </a:lnTo>
                <a:lnTo>
                  <a:pt x="3308989" y="1012654"/>
                </a:lnTo>
                <a:lnTo>
                  <a:pt x="3298668" y="1001543"/>
                </a:lnTo>
                <a:lnTo>
                  <a:pt x="3293111" y="986465"/>
                </a:lnTo>
                <a:lnTo>
                  <a:pt x="3293905" y="969799"/>
                </a:lnTo>
                <a:lnTo>
                  <a:pt x="3300256" y="949165"/>
                </a:lnTo>
                <a:lnTo>
                  <a:pt x="3312959" y="927737"/>
                </a:lnTo>
                <a:lnTo>
                  <a:pt x="3460625" y="714255"/>
                </a:lnTo>
                <a:lnTo>
                  <a:pt x="3350272" y="645210"/>
                </a:lnTo>
                <a:lnTo>
                  <a:pt x="3236744" y="584895"/>
                </a:lnTo>
                <a:lnTo>
                  <a:pt x="3120834" y="531723"/>
                </a:lnTo>
                <a:lnTo>
                  <a:pt x="3003336" y="487280"/>
                </a:lnTo>
                <a:lnTo>
                  <a:pt x="2882663" y="450774"/>
                </a:lnTo>
                <a:lnTo>
                  <a:pt x="2761990" y="422204"/>
                </a:lnTo>
                <a:lnTo>
                  <a:pt x="2639729" y="400776"/>
                </a:lnTo>
                <a:lnTo>
                  <a:pt x="2518261" y="388078"/>
                </a:lnTo>
                <a:lnTo>
                  <a:pt x="2394412" y="381729"/>
                </a:lnTo>
                <a:lnTo>
                  <a:pt x="2271357" y="383317"/>
                </a:lnTo>
                <a:lnTo>
                  <a:pt x="2149096" y="393634"/>
                </a:lnTo>
                <a:lnTo>
                  <a:pt x="2028423" y="409506"/>
                </a:lnTo>
                <a:lnTo>
                  <a:pt x="1908544" y="434108"/>
                </a:lnTo>
                <a:lnTo>
                  <a:pt x="1790252" y="465059"/>
                </a:lnTo>
                <a:lnTo>
                  <a:pt x="1674342" y="503946"/>
                </a:lnTo>
                <a:lnTo>
                  <a:pt x="1560020" y="549976"/>
                </a:lnTo>
                <a:lnTo>
                  <a:pt x="1448874" y="603148"/>
                </a:lnTo>
                <a:lnTo>
                  <a:pt x="1340109" y="665050"/>
                </a:lnTo>
                <a:lnTo>
                  <a:pt x="1235314" y="730920"/>
                </a:lnTo>
                <a:lnTo>
                  <a:pt x="1229756" y="737269"/>
                </a:lnTo>
                <a:lnTo>
                  <a:pt x="1137664" y="803140"/>
                </a:lnTo>
                <a:lnTo>
                  <a:pt x="1051922" y="876152"/>
                </a:lnTo>
                <a:lnTo>
                  <a:pt x="966974" y="953927"/>
                </a:lnTo>
                <a:lnTo>
                  <a:pt x="888378" y="1038843"/>
                </a:lnTo>
                <a:lnTo>
                  <a:pt x="812163" y="1127728"/>
                </a:lnTo>
                <a:lnTo>
                  <a:pt x="741506" y="1220581"/>
                </a:lnTo>
                <a:lnTo>
                  <a:pt x="673230" y="1326132"/>
                </a:lnTo>
                <a:lnTo>
                  <a:pt x="611306" y="1433270"/>
                </a:lnTo>
                <a:lnTo>
                  <a:pt x="558114" y="1544377"/>
                </a:lnTo>
                <a:lnTo>
                  <a:pt x="510480" y="1656277"/>
                </a:lnTo>
                <a:lnTo>
                  <a:pt x="472373" y="1769764"/>
                </a:lnTo>
                <a:lnTo>
                  <a:pt x="439029" y="1884838"/>
                </a:lnTo>
                <a:lnTo>
                  <a:pt x="414418" y="2000706"/>
                </a:lnTo>
                <a:lnTo>
                  <a:pt x="396158" y="2117367"/>
                </a:lnTo>
                <a:lnTo>
                  <a:pt x="384249" y="2234822"/>
                </a:lnTo>
                <a:lnTo>
                  <a:pt x="381868" y="2353071"/>
                </a:lnTo>
                <a:lnTo>
                  <a:pt x="384249" y="2470526"/>
                </a:lnTo>
                <a:lnTo>
                  <a:pt x="392982" y="2587188"/>
                </a:lnTo>
                <a:lnTo>
                  <a:pt x="410448" y="2703056"/>
                </a:lnTo>
                <a:lnTo>
                  <a:pt x="433471" y="2818130"/>
                </a:lnTo>
                <a:lnTo>
                  <a:pt x="463640" y="2931617"/>
                </a:lnTo>
                <a:lnTo>
                  <a:pt x="500953" y="3041930"/>
                </a:lnTo>
                <a:lnTo>
                  <a:pt x="543824" y="3153036"/>
                </a:lnTo>
                <a:lnTo>
                  <a:pt x="593840" y="3259381"/>
                </a:lnTo>
                <a:lnTo>
                  <a:pt x="650207" y="3362550"/>
                </a:lnTo>
                <a:lnTo>
                  <a:pt x="712925" y="3464133"/>
                </a:lnTo>
                <a:lnTo>
                  <a:pt x="781995" y="3562542"/>
                </a:lnTo>
                <a:lnTo>
                  <a:pt x="856622" y="3655395"/>
                </a:lnTo>
                <a:lnTo>
                  <a:pt x="938394" y="3744280"/>
                </a:lnTo>
                <a:lnTo>
                  <a:pt x="1027311" y="3830784"/>
                </a:lnTo>
                <a:lnTo>
                  <a:pt x="1120198" y="3910939"/>
                </a:lnTo>
                <a:lnTo>
                  <a:pt x="1221023" y="3985539"/>
                </a:lnTo>
                <a:lnTo>
                  <a:pt x="1313910" y="4047441"/>
                </a:lnTo>
                <a:lnTo>
                  <a:pt x="1410766" y="4103788"/>
                </a:lnTo>
                <a:lnTo>
                  <a:pt x="1410766" y="4105375"/>
                </a:lnTo>
                <a:lnTo>
                  <a:pt x="1463164" y="4132358"/>
                </a:lnTo>
                <a:lnTo>
                  <a:pt x="1517943" y="4159341"/>
                </a:lnTo>
                <a:lnTo>
                  <a:pt x="1521119" y="4160928"/>
                </a:lnTo>
                <a:lnTo>
                  <a:pt x="1523501" y="4162515"/>
                </a:lnTo>
                <a:lnTo>
                  <a:pt x="1641792" y="4212513"/>
                </a:lnTo>
                <a:lnTo>
                  <a:pt x="1761672" y="4256162"/>
                </a:lnTo>
                <a:lnTo>
                  <a:pt x="1885521" y="4290288"/>
                </a:lnTo>
                <a:lnTo>
                  <a:pt x="2010163" y="4318064"/>
                </a:lnTo>
                <a:lnTo>
                  <a:pt x="2047477" y="4327588"/>
                </a:lnTo>
                <a:lnTo>
                  <a:pt x="2080821" y="4345047"/>
                </a:lnTo>
                <a:lnTo>
                  <a:pt x="2109401" y="4368062"/>
                </a:lnTo>
                <a:lnTo>
                  <a:pt x="2133218" y="4395045"/>
                </a:lnTo>
                <a:lnTo>
                  <a:pt x="2150684" y="4426790"/>
                </a:lnTo>
                <a:lnTo>
                  <a:pt x="2162593" y="4462502"/>
                </a:lnTo>
                <a:lnTo>
                  <a:pt x="2166562" y="4499802"/>
                </a:lnTo>
                <a:lnTo>
                  <a:pt x="2163387" y="4537102"/>
                </a:lnTo>
                <a:lnTo>
                  <a:pt x="2153860" y="4574402"/>
                </a:lnTo>
                <a:lnTo>
                  <a:pt x="2136394" y="4607734"/>
                </a:lnTo>
                <a:lnTo>
                  <a:pt x="2113371" y="4636304"/>
                </a:lnTo>
                <a:lnTo>
                  <a:pt x="2086378" y="4660906"/>
                </a:lnTo>
                <a:lnTo>
                  <a:pt x="2053034" y="4678366"/>
                </a:lnTo>
                <a:lnTo>
                  <a:pt x="2018896" y="4689476"/>
                </a:lnTo>
                <a:lnTo>
                  <a:pt x="1981583" y="4694238"/>
                </a:lnTo>
                <a:lnTo>
                  <a:pt x="1944269" y="4691064"/>
                </a:lnTo>
                <a:lnTo>
                  <a:pt x="1818039" y="4665668"/>
                </a:lnTo>
                <a:lnTo>
                  <a:pt x="1693396" y="4632336"/>
                </a:lnTo>
                <a:lnTo>
                  <a:pt x="1571135" y="4591862"/>
                </a:lnTo>
                <a:lnTo>
                  <a:pt x="1452049" y="4545832"/>
                </a:lnTo>
                <a:lnTo>
                  <a:pt x="1336139" y="4494247"/>
                </a:lnTo>
                <a:lnTo>
                  <a:pt x="1221023" y="4433932"/>
                </a:lnTo>
                <a:lnTo>
                  <a:pt x="1110671" y="4369649"/>
                </a:lnTo>
                <a:lnTo>
                  <a:pt x="1001112" y="4297430"/>
                </a:lnTo>
                <a:lnTo>
                  <a:pt x="895523" y="4217275"/>
                </a:lnTo>
                <a:lnTo>
                  <a:pt x="794697" y="4132358"/>
                </a:lnTo>
                <a:lnTo>
                  <a:pt x="698635" y="4043473"/>
                </a:lnTo>
                <a:lnTo>
                  <a:pt x="696253" y="4040298"/>
                </a:lnTo>
                <a:lnTo>
                  <a:pt x="604161" y="3944271"/>
                </a:lnTo>
                <a:lnTo>
                  <a:pt x="519213" y="3843482"/>
                </a:lnTo>
                <a:lnTo>
                  <a:pt x="439029" y="3738724"/>
                </a:lnTo>
                <a:lnTo>
                  <a:pt x="365990" y="3629999"/>
                </a:lnTo>
                <a:lnTo>
                  <a:pt x="298508" y="3517306"/>
                </a:lnTo>
                <a:lnTo>
                  <a:pt x="238171" y="3399850"/>
                </a:lnTo>
                <a:lnTo>
                  <a:pt x="183392" y="3280808"/>
                </a:lnTo>
                <a:lnTo>
                  <a:pt x="136552" y="3157004"/>
                </a:lnTo>
                <a:lnTo>
                  <a:pt x="96063" y="3029232"/>
                </a:lnTo>
                <a:lnTo>
                  <a:pt x="61925" y="2899873"/>
                </a:lnTo>
                <a:lnTo>
                  <a:pt x="35726" y="2768132"/>
                </a:lnTo>
                <a:lnTo>
                  <a:pt x="14291" y="2624488"/>
                </a:lnTo>
                <a:lnTo>
                  <a:pt x="14291" y="2619726"/>
                </a:lnTo>
                <a:lnTo>
                  <a:pt x="12703" y="2615758"/>
                </a:lnTo>
                <a:lnTo>
                  <a:pt x="7145" y="2543539"/>
                </a:lnTo>
                <a:lnTo>
                  <a:pt x="3176" y="2472114"/>
                </a:lnTo>
                <a:lnTo>
                  <a:pt x="3176" y="2466558"/>
                </a:lnTo>
                <a:lnTo>
                  <a:pt x="0" y="2334024"/>
                </a:lnTo>
                <a:lnTo>
                  <a:pt x="5558" y="2202284"/>
                </a:lnTo>
                <a:lnTo>
                  <a:pt x="17466" y="2069750"/>
                </a:lnTo>
                <a:lnTo>
                  <a:pt x="37314" y="1940391"/>
                </a:lnTo>
                <a:lnTo>
                  <a:pt x="64306" y="1811032"/>
                </a:lnTo>
                <a:lnTo>
                  <a:pt x="99238" y="1684847"/>
                </a:lnTo>
                <a:lnTo>
                  <a:pt x="140521" y="1560249"/>
                </a:lnTo>
                <a:lnTo>
                  <a:pt x="189743" y="1436445"/>
                </a:lnTo>
                <a:lnTo>
                  <a:pt x="243729" y="1317403"/>
                </a:lnTo>
                <a:lnTo>
                  <a:pt x="307241" y="1199154"/>
                </a:lnTo>
                <a:lnTo>
                  <a:pt x="377104" y="1084873"/>
                </a:lnTo>
                <a:lnTo>
                  <a:pt x="378692" y="1080111"/>
                </a:lnTo>
                <a:lnTo>
                  <a:pt x="381868" y="1074556"/>
                </a:lnTo>
                <a:lnTo>
                  <a:pt x="431884" y="1001543"/>
                </a:lnTo>
                <a:lnTo>
                  <a:pt x="463640" y="956307"/>
                </a:lnTo>
                <a:lnTo>
                  <a:pt x="467609" y="950752"/>
                </a:lnTo>
                <a:lnTo>
                  <a:pt x="472373" y="946784"/>
                </a:lnTo>
                <a:lnTo>
                  <a:pt x="554939" y="840439"/>
                </a:lnTo>
                <a:lnTo>
                  <a:pt x="643856" y="741237"/>
                </a:lnTo>
                <a:lnTo>
                  <a:pt x="739124" y="646004"/>
                </a:lnTo>
                <a:lnTo>
                  <a:pt x="837568" y="557119"/>
                </a:lnTo>
                <a:lnTo>
                  <a:pt x="939982" y="475376"/>
                </a:lnTo>
                <a:lnTo>
                  <a:pt x="1047159" y="397602"/>
                </a:lnTo>
                <a:lnTo>
                  <a:pt x="1159099" y="329351"/>
                </a:lnTo>
                <a:lnTo>
                  <a:pt x="1274215" y="264274"/>
                </a:lnTo>
                <a:lnTo>
                  <a:pt x="1393300" y="207134"/>
                </a:lnTo>
                <a:lnTo>
                  <a:pt x="1516355" y="156343"/>
                </a:lnTo>
                <a:lnTo>
                  <a:pt x="1641792" y="111900"/>
                </a:lnTo>
                <a:lnTo>
                  <a:pt x="1770405" y="74600"/>
                </a:lnTo>
                <a:lnTo>
                  <a:pt x="1777550" y="73013"/>
                </a:lnTo>
                <a:lnTo>
                  <a:pt x="1779137" y="73013"/>
                </a:lnTo>
                <a:lnTo>
                  <a:pt x="1868055" y="51585"/>
                </a:lnTo>
                <a:lnTo>
                  <a:pt x="1958560" y="34126"/>
                </a:lnTo>
                <a:lnTo>
                  <a:pt x="2097493" y="14285"/>
                </a:lnTo>
                <a:lnTo>
                  <a:pt x="2237220" y="3175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1235713" y="4136480"/>
            <a:ext cx="500599" cy="500599"/>
          </a:xfrm>
          <a:custGeom>
            <a:avLst/>
            <a:gdLst>
              <a:gd name="T0" fmla="*/ 1462 w 3405"/>
              <a:gd name="T1" fmla="*/ 1863 h 3405"/>
              <a:gd name="T2" fmla="*/ 659 w 3405"/>
              <a:gd name="T3" fmla="*/ 1703 h 3405"/>
              <a:gd name="T4" fmla="*/ 2746 w 3405"/>
              <a:gd name="T5" fmla="*/ 1222 h 3405"/>
              <a:gd name="T6" fmla="*/ 1703 w 3405"/>
              <a:gd name="T7" fmla="*/ 0 h 3405"/>
              <a:gd name="T8" fmla="*/ 1908 w 3405"/>
              <a:gd name="T9" fmla="*/ 12 h 3405"/>
              <a:gd name="T10" fmla="*/ 2107 w 3405"/>
              <a:gd name="T11" fmla="*/ 48 h 3405"/>
              <a:gd name="T12" fmla="*/ 2297 w 3405"/>
              <a:gd name="T13" fmla="*/ 106 h 3405"/>
              <a:gd name="T14" fmla="*/ 2476 w 3405"/>
              <a:gd name="T15" fmla="*/ 186 h 3405"/>
              <a:gd name="T16" fmla="*/ 2645 w 3405"/>
              <a:gd name="T17" fmla="*/ 284 h 3405"/>
              <a:gd name="T18" fmla="*/ 2799 w 3405"/>
              <a:gd name="T19" fmla="*/ 400 h 3405"/>
              <a:gd name="T20" fmla="*/ 2940 w 3405"/>
              <a:gd name="T21" fmla="*/ 533 h 3405"/>
              <a:gd name="T22" fmla="*/ 3065 w 3405"/>
              <a:gd name="T23" fmla="*/ 682 h 3405"/>
              <a:gd name="T24" fmla="*/ 3173 w 3405"/>
              <a:gd name="T25" fmla="*/ 843 h 3405"/>
              <a:gd name="T26" fmla="*/ 3262 w 3405"/>
              <a:gd name="T27" fmla="*/ 1017 h 3405"/>
              <a:gd name="T28" fmla="*/ 3331 w 3405"/>
              <a:gd name="T29" fmla="*/ 1202 h 3405"/>
              <a:gd name="T30" fmla="*/ 3377 w 3405"/>
              <a:gd name="T31" fmla="*/ 1397 h 3405"/>
              <a:gd name="T32" fmla="*/ 3402 w 3405"/>
              <a:gd name="T33" fmla="*/ 1599 h 3405"/>
              <a:gd name="T34" fmla="*/ 3402 w 3405"/>
              <a:gd name="T35" fmla="*/ 1806 h 3405"/>
              <a:gd name="T36" fmla="*/ 3377 w 3405"/>
              <a:gd name="T37" fmla="*/ 2008 h 3405"/>
              <a:gd name="T38" fmla="*/ 3331 w 3405"/>
              <a:gd name="T39" fmla="*/ 2203 h 3405"/>
              <a:gd name="T40" fmla="*/ 3262 w 3405"/>
              <a:gd name="T41" fmla="*/ 2388 h 3405"/>
              <a:gd name="T42" fmla="*/ 3173 w 3405"/>
              <a:gd name="T43" fmla="*/ 2562 h 3405"/>
              <a:gd name="T44" fmla="*/ 3065 w 3405"/>
              <a:gd name="T45" fmla="*/ 2723 h 3405"/>
              <a:gd name="T46" fmla="*/ 2940 w 3405"/>
              <a:gd name="T47" fmla="*/ 2872 h 3405"/>
              <a:gd name="T48" fmla="*/ 2799 w 3405"/>
              <a:gd name="T49" fmla="*/ 3005 h 3405"/>
              <a:gd name="T50" fmla="*/ 2645 w 3405"/>
              <a:gd name="T51" fmla="*/ 3121 h 3405"/>
              <a:gd name="T52" fmla="*/ 2476 w 3405"/>
              <a:gd name="T53" fmla="*/ 3219 h 3405"/>
              <a:gd name="T54" fmla="*/ 2297 w 3405"/>
              <a:gd name="T55" fmla="*/ 3299 h 3405"/>
              <a:gd name="T56" fmla="*/ 2107 w 3405"/>
              <a:gd name="T57" fmla="*/ 3357 h 3405"/>
              <a:gd name="T58" fmla="*/ 1908 w 3405"/>
              <a:gd name="T59" fmla="*/ 3393 h 3405"/>
              <a:gd name="T60" fmla="*/ 1703 w 3405"/>
              <a:gd name="T61" fmla="*/ 3405 h 3405"/>
              <a:gd name="T62" fmla="*/ 1497 w 3405"/>
              <a:gd name="T63" fmla="*/ 3393 h 3405"/>
              <a:gd name="T64" fmla="*/ 1298 w 3405"/>
              <a:gd name="T65" fmla="*/ 3357 h 3405"/>
              <a:gd name="T66" fmla="*/ 1108 w 3405"/>
              <a:gd name="T67" fmla="*/ 3299 h 3405"/>
              <a:gd name="T68" fmla="*/ 929 w 3405"/>
              <a:gd name="T69" fmla="*/ 3219 h 3405"/>
              <a:gd name="T70" fmla="*/ 760 w 3405"/>
              <a:gd name="T71" fmla="*/ 3121 h 3405"/>
              <a:gd name="T72" fmla="*/ 606 w 3405"/>
              <a:gd name="T73" fmla="*/ 3005 h 3405"/>
              <a:gd name="T74" fmla="*/ 465 w 3405"/>
              <a:gd name="T75" fmla="*/ 2872 h 3405"/>
              <a:gd name="T76" fmla="*/ 341 w 3405"/>
              <a:gd name="T77" fmla="*/ 2723 h 3405"/>
              <a:gd name="T78" fmla="*/ 232 w 3405"/>
              <a:gd name="T79" fmla="*/ 2562 h 3405"/>
              <a:gd name="T80" fmla="*/ 143 w 3405"/>
              <a:gd name="T81" fmla="*/ 2388 h 3405"/>
              <a:gd name="T82" fmla="*/ 74 w 3405"/>
              <a:gd name="T83" fmla="*/ 2203 h 3405"/>
              <a:gd name="T84" fmla="*/ 28 w 3405"/>
              <a:gd name="T85" fmla="*/ 2008 h 3405"/>
              <a:gd name="T86" fmla="*/ 3 w 3405"/>
              <a:gd name="T87" fmla="*/ 1806 h 3405"/>
              <a:gd name="T88" fmla="*/ 3 w 3405"/>
              <a:gd name="T89" fmla="*/ 1599 h 3405"/>
              <a:gd name="T90" fmla="*/ 28 w 3405"/>
              <a:gd name="T91" fmla="*/ 1397 h 3405"/>
              <a:gd name="T92" fmla="*/ 74 w 3405"/>
              <a:gd name="T93" fmla="*/ 1202 h 3405"/>
              <a:gd name="T94" fmla="*/ 143 w 3405"/>
              <a:gd name="T95" fmla="*/ 1017 h 3405"/>
              <a:gd name="T96" fmla="*/ 232 w 3405"/>
              <a:gd name="T97" fmla="*/ 843 h 3405"/>
              <a:gd name="T98" fmla="*/ 341 w 3405"/>
              <a:gd name="T99" fmla="*/ 682 h 3405"/>
              <a:gd name="T100" fmla="*/ 465 w 3405"/>
              <a:gd name="T101" fmla="*/ 533 h 3405"/>
              <a:gd name="T102" fmla="*/ 606 w 3405"/>
              <a:gd name="T103" fmla="*/ 400 h 3405"/>
              <a:gd name="T104" fmla="*/ 760 w 3405"/>
              <a:gd name="T105" fmla="*/ 284 h 3405"/>
              <a:gd name="T106" fmla="*/ 929 w 3405"/>
              <a:gd name="T107" fmla="*/ 186 h 3405"/>
              <a:gd name="T108" fmla="*/ 1108 w 3405"/>
              <a:gd name="T109" fmla="*/ 106 h 3405"/>
              <a:gd name="T110" fmla="*/ 1298 w 3405"/>
              <a:gd name="T111" fmla="*/ 48 h 3405"/>
              <a:gd name="T112" fmla="*/ 1497 w 3405"/>
              <a:gd name="T113" fmla="*/ 12 h 3405"/>
              <a:gd name="T114" fmla="*/ 1703 w 3405"/>
              <a:gd name="T115" fmla="*/ 0 h 3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05" h="3405">
                <a:moveTo>
                  <a:pt x="2424" y="900"/>
                </a:moveTo>
                <a:lnTo>
                  <a:pt x="1462" y="1863"/>
                </a:lnTo>
                <a:lnTo>
                  <a:pt x="980" y="1381"/>
                </a:lnTo>
                <a:lnTo>
                  <a:pt x="659" y="1703"/>
                </a:lnTo>
                <a:lnTo>
                  <a:pt x="1462" y="2505"/>
                </a:lnTo>
                <a:lnTo>
                  <a:pt x="2746" y="1222"/>
                </a:lnTo>
                <a:lnTo>
                  <a:pt x="2424" y="900"/>
                </a:lnTo>
                <a:close/>
                <a:moveTo>
                  <a:pt x="1703" y="0"/>
                </a:moveTo>
                <a:lnTo>
                  <a:pt x="1806" y="3"/>
                </a:lnTo>
                <a:lnTo>
                  <a:pt x="1908" y="12"/>
                </a:lnTo>
                <a:lnTo>
                  <a:pt x="2008" y="28"/>
                </a:lnTo>
                <a:lnTo>
                  <a:pt x="2107" y="48"/>
                </a:lnTo>
                <a:lnTo>
                  <a:pt x="2203" y="74"/>
                </a:lnTo>
                <a:lnTo>
                  <a:pt x="2297" y="106"/>
                </a:lnTo>
                <a:lnTo>
                  <a:pt x="2388" y="143"/>
                </a:lnTo>
                <a:lnTo>
                  <a:pt x="2476" y="186"/>
                </a:lnTo>
                <a:lnTo>
                  <a:pt x="2562" y="232"/>
                </a:lnTo>
                <a:lnTo>
                  <a:pt x="2645" y="284"/>
                </a:lnTo>
                <a:lnTo>
                  <a:pt x="2723" y="341"/>
                </a:lnTo>
                <a:lnTo>
                  <a:pt x="2799" y="400"/>
                </a:lnTo>
                <a:lnTo>
                  <a:pt x="2872" y="465"/>
                </a:lnTo>
                <a:lnTo>
                  <a:pt x="2940" y="533"/>
                </a:lnTo>
                <a:lnTo>
                  <a:pt x="3005" y="606"/>
                </a:lnTo>
                <a:lnTo>
                  <a:pt x="3065" y="682"/>
                </a:lnTo>
                <a:lnTo>
                  <a:pt x="3121" y="760"/>
                </a:lnTo>
                <a:lnTo>
                  <a:pt x="3173" y="843"/>
                </a:lnTo>
                <a:lnTo>
                  <a:pt x="3219" y="929"/>
                </a:lnTo>
                <a:lnTo>
                  <a:pt x="3262" y="1017"/>
                </a:lnTo>
                <a:lnTo>
                  <a:pt x="3299" y="1108"/>
                </a:lnTo>
                <a:lnTo>
                  <a:pt x="3331" y="1202"/>
                </a:lnTo>
                <a:lnTo>
                  <a:pt x="3357" y="1298"/>
                </a:lnTo>
                <a:lnTo>
                  <a:pt x="3377" y="1397"/>
                </a:lnTo>
                <a:lnTo>
                  <a:pt x="3393" y="1497"/>
                </a:lnTo>
                <a:lnTo>
                  <a:pt x="3402" y="1599"/>
                </a:lnTo>
                <a:lnTo>
                  <a:pt x="3405" y="1703"/>
                </a:lnTo>
                <a:lnTo>
                  <a:pt x="3402" y="1806"/>
                </a:lnTo>
                <a:lnTo>
                  <a:pt x="3393" y="1908"/>
                </a:lnTo>
                <a:lnTo>
                  <a:pt x="3377" y="2008"/>
                </a:lnTo>
                <a:lnTo>
                  <a:pt x="3357" y="2107"/>
                </a:lnTo>
                <a:lnTo>
                  <a:pt x="3331" y="2203"/>
                </a:lnTo>
                <a:lnTo>
                  <a:pt x="3299" y="2297"/>
                </a:lnTo>
                <a:lnTo>
                  <a:pt x="3262" y="2388"/>
                </a:lnTo>
                <a:lnTo>
                  <a:pt x="3219" y="2476"/>
                </a:lnTo>
                <a:lnTo>
                  <a:pt x="3173" y="2562"/>
                </a:lnTo>
                <a:lnTo>
                  <a:pt x="3121" y="2645"/>
                </a:lnTo>
                <a:lnTo>
                  <a:pt x="3065" y="2723"/>
                </a:lnTo>
                <a:lnTo>
                  <a:pt x="3005" y="2799"/>
                </a:lnTo>
                <a:lnTo>
                  <a:pt x="2940" y="2872"/>
                </a:lnTo>
                <a:lnTo>
                  <a:pt x="2872" y="2940"/>
                </a:lnTo>
                <a:lnTo>
                  <a:pt x="2799" y="3005"/>
                </a:lnTo>
                <a:lnTo>
                  <a:pt x="2723" y="3065"/>
                </a:lnTo>
                <a:lnTo>
                  <a:pt x="2645" y="3121"/>
                </a:lnTo>
                <a:lnTo>
                  <a:pt x="2562" y="3173"/>
                </a:lnTo>
                <a:lnTo>
                  <a:pt x="2476" y="3219"/>
                </a:lnTo>
                <a:lnTo>
                  <a:pt x="2388" y="3262"/>
                </a:lnTo>
                <a:lnTo>
                  <a:pt x="2297" y="3299"/>
                </a:lnTo>
                <a:lnTo>
                  <a:pt x="2203" y="3331"/>
                </a:lnTo>
                <a:lnTo>
                  <a:pt x="2107" y="3357"/>
                </a:lnTo>
                <a:lnTo>
                  <a:pt x="2008" y="3377"/>
                </a:lnTo>
                <a:lnTo>
                  <a:pt x="1908" y="3393"/>
                </a:lnTo>
                <a:lnTo>
                  <a:pt x="1806" y="3402"/>
                </a:lnTo>
                <a:lnTo>
                  <a:pt x="1703" y="3405"/>
                </a:lnTo>
                <a:lnTo>
                  <a:pt x="1599" y="3402"/>
                </a:lnTo>
                <a:lnTo>
                  <a:pt x="1497" y="3393"/>
                </a:lnTo>
                <a:lnTo>
                  <a:pt x="1397" y="3377"/>
                </a:lnTo>
                <a:lnTo>
                  <a:pt x="1298" y="3357"/>
                </a:lnTo>
                <a:lnTo>
                  <a:pt x="1202" y="3331"/>
                </a:lnTo>
                <a:lnTo>
                  <a:pt x="1108" y="3299"/>
                </a:lnTo>
                <a:lnTo>
                  <a:pt x="1017" y="3262"/>
                </a:lnTo>
                <a:lnTo>
                  <a:pt x="929" y="3219"/>
                </a:lnTo>
                <a:lnTo>
                  <a:pt x="843" y="3173"/>
                </a:lnTo>
                <a:lnTo>
                  <a:pt x="760" y="3121"/>
                </a:lnTo>
                <a:lnTo>
                  <a:pt x="682" y="3065"/>
                </a:lnTo>
                <a:lnTo>
                  <a:pt x="606" y="3005"/>
                </a:lnTo>
                <a:lnTo>
                  <a:pt x="533" y="2940"/>
                </a:lnTo>
                <a:lnTo>
                  <a:pt x="465" y="2872"/>
                </a:lnTo>
                <a:lnTo>
                  <a:pt x="400" y="2799"/>
                </a:lnTo>
                <a:lnTo>
                  <a:pt x="341" y="2723"/>
                </a:lnTo>
                <a:lnTo>
                  <a:pt x="284" y="2645"/>
                </a:lnTo>
                <a:lnTo>
                  <a:pt x="232" y="2562"/>
                </a:lnTo>
                <a:lnTo>
                  <a:pt x="186" y="2476"/>
                </a:lnTo>
                <a:lnTo>
                  <a:pt x="143" y="2388"/>
                </a:lnTo>
                <a:lnTo>
                  <a:pt x="106" y="2297"/>
                </a:lnTo>
                <a:lnTo>
                  <a:pt x="74" y="2203"/>
                </a:lnTo>
                <a:lnTo>
                  <a:pt x="48" y="2107"/>
                </a:lnTo>
                <a:lnTo>
                  <a:pt x="28" y="2008"/>
                </a:lnTo>
                <a:lnTo>
                  <a:pt x="12" y="1908"/>
                </a:lnTo>
                <a:lnTo>
                  <a:pt x="3" y="1806"/>
                </a:lnTo>
                <a:lnTo>
                  <a:pt x="0" y="1703"/>
                </a:lnTo>
                <a:lnTo>
                  <a:pt x="3" y="1599"/>
                </a:lnTo>
                <a:lnTo>
                  <a:pt x="12" y="1497"/>
                </a:lnTo>
                <a:lnTo>
                  <a:pt x="28" y="1397"/>
                </a:lnTo>
                <a:lnTo>
                  <a:pt x="48" y="1298"/>
                </a:lnTo>
                <a:lnTo>
                  <a:pt x="74" y="1202"/>
                </a:lnTo>
                <a:lnTo>
                  <a:pt x="106" y="1108"/>
                </a:lnTo>
                <a:lnTo>
                  <a:pt x="143" y="1017"/>
                </a:lnTo>
                <a:lnTo>
                  <a:pt x="186" y="929"/>
                </a:lnTo>
                <a:lnTo>
                  <a:pt x="232" y="843"/>
                </a:lnTo>
                <a:lnTo>
                  <a:pt x="284" y="760"/>
                </a:lnTo>
                <a:lnTo>
                  <a:pt x="341" y="682"/>
                </a:lnTo>
                <a:lnTo>
                  <a:pt x="400" y="606"/>
                </a:lnTo>
                <a:lnTo>
                  <a:pt x="465" y="533"/>
                </a:lnTo>
                <a:lnTo>
                  <a:pt x="533" y="465"/>
                </a:lnTo>
                <a:lnTo>
                  <a:pt x="606" y="400"/>
                </a:lnTo>
                <a:lnTo>
                  <a:pt x="682" y="341"/>
                </a:lnTo>
                <a:lnTo>
                  <a:pt x="760" y="284"/>
                </a:lnTo>
                <a:lnTo>
                  <a:pt x="843" y="232"/>
                </a:lnTo>
                <a:lnTo>
                  <a:pt x="929" y="186"/>
                </a:lnTo>
                <a:lnTo>
                  <a:pt x="1017" y="143"/>
                </a:lnTo>
                <a:lnTo>
                  <a:pt x="1108" y="106"/>
                </a:lnTo>
                <a:lnTo>
                  <a:pt x="1202" y="74"/>
                </a:lnTo>
                <a:lnTo>
                  <a:pt x="1298" y="48"/>
                </a:lnTo>
                <a:lnTo>
                  <a:pt x="1397" y="28"/>
                </a:lnTo>
                <a:lnTo>
                  <a:pt x="1497" y="12"/>
                </a:lnTo>
                <a:lnTo>
                  <a:pt x="1599" y="3"/>
                </a:lnTo>
                <a:lnTo>
                  <a:pt x="170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3" name="Freeform 60"/>
          <p:cNvSpPr>
            <a:spLocks noEditPoints="1"/>
          </p:cNvSpPr>
          <p:nvPr/>
        </p:nvSpPr>
        <p:spPr bwMode="auto">
          <a:xfrm>
            <a:off x="4674791" y="4136480"/>
            <a:ext cx="519515" cy="466177"/>
          </a:xfrm>
          <a:custGeom>
            <a:avLst/>
            <a:gdLst>
              <a:gd name="T0" fmla="*/ 1562 w 3584"/>
              <a:gd name="T1" fmla="*/ 2055 h 3573"/>
              <a:gd name="T2" fmla="*/ 1544 w 3584"/>
              <a:gd name="T3" fmla="*/ 2368 h 3573"/>
              <a:gd name="T4" fmla="*/ 1848 w 3584"/>
              <a:gd name="T5" fmla="*/ 2581 h 3573"/>
              <a:gd name="T6" fmla="*/ 1895 w 3584"/>
              <a:gd name="T7" fmla="*/ 2785 h 3573"/>
              <a:gd name="T8" fmla="*/ 1715 w 3584"/>
              <a:gd name="T9" fmla="*/ 2800 h 3573"/>
              <a:gd name="T10" fmla="*/ 1492 w 3584"/>
              <a:gd name="T11" fmla="*/ 2764 h 3573"/>
              <a:gd name="T12" fmla="*/ 1754 w 3584"/>
              <a:gd name="T13" fmla="*/ 2989 h 3573"/>
              <a:gd name="T14" fmla="*/ 2043 w 3584"/>
              <a:gd name="T15" fmla="*/ 2902 h 3573"/>
              <a:gd name="T16" fmla="*/ 2093 w 3584"/>
              <a:gd name="T17" fmla="*/ 2593 h 3573"/>
              <a:gd name="T18" fmla="*/ 1802 w 3584"/>
              <a:gd name="T19" fmla="*/ 2363 h 3573"/>
              <a:gd name="T20" fmla="*/ 1721 w 3584"/>
              <a:gd name="T21" fmla="*/ 2170 h 3573"/>
              <a:gd name="T22" fmla="*/ 1869 w 3584"/>
              <a:gd name="T23" fmla="*/ 2116 h 3573"/>
              <a:gd name="T24" fmla="*/ 2096 w 3584"/>
              <a:gd name="T25" fmla="*/ 2136 h 3573"/>
              <a:gd name="T26" fmla="*/ 1872 w 3584"/>
              <a:gd name="T27" fmla="*/ 1942 h 3573"/>
              <a:gd name="T28" fmla="*/ 2657 w 3584"/>
              <a:gd name="T29" fmla="*/ 1446 h 3573"/>
              <a:gd name="T30" fmla="*/ 3302 w 3584"/>
              <a:gd name="T31" fmla="*/ 2055 h 3573"/>
              <a:gd name="T32" fmla="*/ 3582 w 3584"/>
              <a:gd name="T33" fmla="*/ 2756 h 3573"/>
              <a:gd name="T34" fmla="*/ 3436 w 3584"/>
              <a:gd name="T35" fmla="*/ 3232 h 3573"/>
              <a:gd name="T36" fmla="*/ 2962 w 3584"/>
              <a:gd name="T37" fmla="*/ 3476 h 3573"/>
              <a:gd name="T38" fmla="*/ 2254 w 3584"/>
              <a:gd name="T39" fmla="*/ 3565 h 3573"/>
              <a:gd name="T40" fmla="*/ 1420 w 3584"/>
              <a:gd name="T41" fmla="*/ 3568 h 3573"/>
              <a:gd name="T42" fmla="*/ 692 w 3584"/>
              <a:gd name="T43" fmla="*/ 3492 h 3573"/>
              <a:gd name="T44" fmla="*/ 187 w 3584"/>
              <a:gd name="T45" fmla="*/ 3269 h 3573"/>
              <a:gd name="T46" fmla="*/ 0 w 3584"/>
              <a:gd name="T47" fmla="*/ 2829 h 3573"/>
              <a:gd name="T48" fmla="*/ 222 w 3584"/>
              <a:gd name="T49" fmla="*/ 2149 h 3573"/>
              <a:gd name="T50" fmla="*/ 810 w 3584"/>
              <a:gd name="T51" fmla="*/ 1524 h 3573"/>
              <a:gd name="T52" fmla="*/ 1480 w 3584"/>
              <a:gd name="T53" fmla="*/ 1290 h 3573"/>
              <a:gd name="T54" fmla="*/ 1759 w 3584"/>
              <a:gd name="T55" fmla="*/ 1304 h 3573"/>
              <a:gd name="T56" fmla="*/ 1645 w 3584"/>
              <a:gd name="T57" fmla="*/ 148 h 3573"/>
              <a:gd name="T58" fmla="*/ 1540 w 3584"/>
              <a:gd name="T59" fmla="*/ 268 h 3573"/>
              <a:gd name="T60" fmla="*/ 1292 w 3584"/>
              <a:gd name="T61" fmla="*/ 435 h 3573"/>
              <a:gd name="T62" fmla="*/ 1098 w 3584"/>
              <a:gd name="T63" fmla="*/ 471 h 3573"/>
              <a:gd name="T64" fmla="*/ 1350 w 3584"/>
              <a:gd name="T65" fmla="*/ 683 h 3573"/>
              <a:gd name="T66" fmla="*/ 1548 w 3584"/>
              <a:gd name="T67" fmla="*/ 610 h 3573"/>
              <a:gd name="T68" fmla="*/ 1685 w 3584"/>
              <a:gd name="T69" fmla="*/ 559 h 3573"/>
              <a:gd name="T70" fmla="*/ 1803 w 3584"/>
              <a:gd name="T71" fmla="*/ 698 h 3573"/>
              <a:gd name="T72" fmla="*/ 2020 w 3584"/>
              <a:gd name="T73" fmla="*/ 657 h 3573"/>
              <a:gd name="T74" fmla="*/ 2212 w 3584"/>
              <a:gd name="T75" fmla="*/ 313 h 3573"/>
              <a:gd name="T76" fmla="*/ 2006 w 3584"/>
              <a:gd name="T77" fmla="*/ 414 h 3573"/>
              <a:gd name="T78" fmla="*/ 1811 w 3584"/>
              <a:gd name="T79" fmla="*/ 350 h 3573"/>
              <a:gd name="T80" fmla="*/ 1665 w 3584"/>
              <a:gd name="T81" fmla="*/ 151 h 3573"/>
              <a:gd name="T82" fmla="*/ 1745 w 3584"/>
              <a:gd name="T83" fmla="*/ 24 h 3573"/>
              <a:gd name="T84" fmla="*/ 1926 w 3584"/>
              <a:gd name="T85" fmla="*/ 254 h 3573"/>
              <a:gd name="T86" fmla="*/ 2105 w 3584"/>
              <a:gd name="T87" fmla="*/ 199 h 3573"/>
              <a:gd name="T88" fmla="*/ 2326 w 3584"/>
              <a:gd name="T89" fmla="*/ 176 h 3573"/>
              <a:gd name="T90" fmla="*/ 2384 w 3584"/>
              <a:gd name="T91" fmla="*/ 339 h 3573"/>
              <a:gd name="T92" fmla="*/ 2316 w 3584"/>
              <a:gd name="T93" fmla="*/ 455 h 3573"/>
              <a:gd name="T94" fmla="*/ 2150 w 3584"/>
              <a:gd name="T95" fmla="*/ 764 h 3573"/>
              <a:gd name="T96" fmla="*/ 2078 w 3584"/>
              <a:gd name="T97" fmla="*/ 1050 h 3573"/>
              <a:gd name="T98" fmla="*/ 1785 w 3584"/>
              <a:gd name="T99" fmla="*/ 1152 h 3573"/>
              <a:gd name="T100" fmla="*/ 1623 w 3584"/>
              <a:gd name="T101" fmla="*/ 1156 h 3573"/>
              <a:gd name="T102" fmla="*/ 1479 w 3584"/>
              <a:gd name="T103" fmla="*/ 1138 h 3573"/>
              <a:gd name="T104" fmla="*/ 1349 w 3584"/>
              <a:gd name="T105" fmla="*/ 1104 h 3573"/>
              <a:gd name="T106" fmla="*/ 1277 w 3584"/>
              <a:gd name="T107" fmla="*/ 1064 h 3573"/>
              <a:gd name="T108" fmla="*/ 1205 w 3584"/>
              <a:gd name="T109" fmla="*/ 958 h 3573"/>
              <a:gd name="T110" fmla="*/ 1027 w 3584"/>
              <a:gd name="T111" fmla="*/ 660 h 3573"/>
              <a:gd name="T112" fmla="*/ 919 w 3584"/>
              <a:gd name="T113" fmla="*/ 482 h 3573"/>
              <a:gd name="T114" fmla="*/ 963 w 3584"/>
              <a:gd name="T115" fmla="*/ 313 h 3573"/>
              <a:gd name="T116" fmla="*/ 1277 w 3584"/>
              <a:gd name="T117" fmla="*/ 287 h 3573"/>
              <a:gd name="T118" fmla="*/ 1451 w 3584"/>
              <a:gd name="T119" fmla="*/ 106 h 3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84" h="3573">
                <a:moveTo>
                  <a:pt x="1768" y="1791"/>
                </a:moveTo>
                <a:lnTo>
                  <a:pt x="1768" y="1940"/>
                </a:lnTo>
                <a:lnTo>
                  <a:pt x="1731" y="1945"/>
                </a:lnTo>
                <a:lnTo>
                  <a:pt x="1696" y="1955"/>
                </a:lnTo>
                <a:lnTo>
                  <a:pt x="1664" y="1969"/>
                </a:lnTo>
                <a:lnTo>
                  <a:pt x="1634" y="1985"/>
                </a:lnTo>
                <a:lnTo>
                  <a:pt x="1607" y="2005"/>
                </a:lnTo>
                <a:lnTo>
                  <a:pt x="1583" y="2029"/>
                </a:lnTo>
                <a:lnTo>
                  <a:pt x="1562" y="2055"/>
                </a:lnTo>
                <a:lnTo>
                  <a:pt x="1544" y="2084"/>
                </a:lnTo>
                <a:lnTo>
                  <a:pt x="1531" y="2115"/>
                </a:lnTo>
                <a:lnTo>
                  <a:pt x="1522" y="2149"/>
                </a:lnTo>
                <a:lnTo>
                  <a:pt x="1516" y="2184"/>
                </a:lnTo>
                <a:lnTo>
                  <a:pt x="1515" y="2223"/>
                </a:lnTo>
                <a:lnTo>
                  <a:pt x="1516" y="2263"/>
                </a:lnTo>
                <a:lnTo>
                  <a:pt x="1521" y="2302"/>
                </a:lnTo>
                <a:lnTo>
                  <a:pt x="1531" y="2337"/>
                </a:lnTo>
                <a:lnTo>
                  <a:pt x="1544" y="2368"/>
                </a:lnTo>
                <a:lnTo>
                  <a:pt x="1561" y="2396"/>
                </a:lnTo>
                <a:lnTo>
                  <a:pt x="1582" y="2422"/>
                </a:lnTo>
                <a:lnTo>
                  <a:pt x="1612" y="2449"/>
                </a:lnTo>
                <a:lnTo>
                  <a:pt x="1648" y="2475"/>
                </a:lnTo>
                <a:lnTo>
                  <a:pt x="1690" y="2500"/>
                </a:lnTo>
                <a:lnTo>
                  <a:pt x="1739" y="2524"/>
                </a:lnTo>
                <a:lnTo>
                  <a:pt x="1793" y="2546"/>
                </a:lnTo>
                <a:lnTo>
                  <a:pt x="1823" y="2564"/>
                </a:lnTo>
                <a:lnTo>
                  <a:pt x="1848" y="2581"/>
                </a:lnTo>
                <a:lnTo>
                  <a:pt x="1869" y="2598"/>
                </a:lnTo>
                <a:lnTo>
                  <a:pt x="1883" y="2615"/>
                </a:lnTo>
                <a:lnTo>
                  <a:pt x="1894" y="2634"/>
                </a:lnTo>
                <a:lnTo>
                  <a:pt x="1903" y="2657"/>
                </a:lnTo>
                <a:lnTo>
                  <a:pt x="1907" y="2681"/>
                </a:lnTo>
                <a:lnTo>
                  <a:pt x="1909" y="2710"/>
                </a:lnTo>
                <a:lnTo>
                  <a:pt x="1907" y="2739"/>
                </a:lnTo>
                <a:lnTo>
                  <a:pt x="1903" y="2763"/>
                </a:lnTo>
                <a:lnTo>
                  <a:pt x="1895" y="2785"/>
                </a:lnTo>
                <a:lnTo>
                  <a:pt x="1884" y="2803"/>
                </a:lnTo>
                <a:lnTo>
                  <a:pt x="1870" y="2819"/>
                </a:lnTo>
                <a:lnTo>
                  <a:pt x="1852" y="2830"/>
                </a:lnTo>
                <a:lnTo>
                  <a:pt x="1831" y="2836"/>
                </a:lnTo>
                <a:lnTo>
                  <a:pt x="1806" y="2839"/>
                </a:lnTo>
                <a:lnTo>
                  <a:pt x="1779" y="2836"/>
                </a:lnTo>
                <a:lnTo>
                  <a:pt x="1755" y="2829"/>
                </a:lnTo>
                <a:lnTo>
                  <a:pt x="1733" y="2817"/>
                </a:lnTo>
                <a:lnTo>
                  <a:pt x="1715" y="2800"/>
                </a:lnTo>
                <a:lnTo>
                  <a:pt x="1703" y="2781"/>
                </a:lnTo>
                <a:lnTo>
                  <a:pt x="1693" y="2759"/>
                </a:lnTo>
                <a:lnTo>
                  <a:pt x="1687" y="2733"/>
                </a:lnTo>
                <a:lnTo>
                  <a:pt x="1682" y="2702"/>
                </a:lnTo>
                <a:lnTo>
                  <a:pt x="1681" y="2668"/>
                </a:lnTo>
                <a:lnTo>
                  <a:pt x="1486" y="2668"/>
                </a:lnTo>
                <a:lnTo>
                  <a:pt x="1484" y="2671"/>
                </a:lnTo>
                <a:lnTo>
                  <a:pt x="1486" y="2720"/>
                </a:lnTo>
                <a:lnTo>
                  <a:pt x="1492" y="2764"/>
                </a:lnTo>
                <a:lnTo>
                  <a:pt x="1501" y="2803"/>
                </a:lnTo>
                <a:lnTo>
                  <a:pt x="1516" y="2840"/>
                </a:lnTo>
                <a:lnTo>
                  <a:pt x="1535" y="2872"/>
                </a:lnTo>
                <a:lnTo>
                  <a:pt x="1558" y="2899"/>
                </a:lnTo>
                <a:lnTo>
                  <a:pt x="1590" y="2928"/>
                </a:lnTo>
                <a:lnTo>
                  <a:pt x="1626" y="2951"/>
                </a:lnTo>
                <a:lnTo>
                  <a:pt x="1665" y="2968"/>
                </a:lnTo>
                <a:lnTo>
                  <a:pt x="1708" y="2982"/>
                </a:lnTo>
                <a:lnTo>
                  <a:pt x="1754" y="2989"/>
                </a:lnTo>
                <a:lnTo>
                  <a:pt x="1754" y="3129"/>
                </a:lnTo>
                <a:lnTo>
                  <a:pt x="1859" y="3129"/>
                </a:lnTo>
                <a:lnTo>
                  <a:pt x="1859" y="2989"/>
                </a:lnTo>
                <a:lnTo>
                  <a:pt x="1896" y="2983"/>
                </a:lnTo>
                <a:lnTo>
                  <a:pt x="1931" y="2974"/>
                </a:lnTo>
                <a:lnTo>
                  <a:pt x="1963" y="2961"/>
                </a:lnTo>
                <a:lnTo>
                  <a:pt x="1992" y="2945"/>
                </a:lnTo>
                <a:lnTo>
                  <a:pt x="2019" y="2926"/>
                </a:lnTo>
                <a:lnTo>
                  <a:pt x="2043" y="2902"/>
                </a:lnTo>
                <a:lnTo>
                  <a:pt x="2064" y="2877"/>
                </a:lnTo>
                <a:lnTo>
                  <a:pt x="2081" y="2849"/>
                </a:lnTo>
                <a:lnTo>
                  <a:pt x="2094" y="2818"/>
                </a:lnTo>
                <a:lnTo>
                  <a:pt x="2103" y="2785"/>
                </a:lnTo>
                <a:lnTo>
                  <a:pt x="2108" y="2748"/>
                </a:lnTo>
                <a:lnTo>
                  <a:pt x="2110" y="2709"/>
                </a:lnTo>
                <a:lnTo>
                  <a:pt x="2108" y="2667"/>
                </a:lnTo>
                <a:lnTo>
                  <a:pt x="2103" y="2629"/>
                </a:lnTo>
                <a:lnTo>
                  <a:pt x="2093" y="2593"/>
                </a:lnTo>
                <a:lnTo>
                  <a:pt x="2080" y="2561"/>
                </a:lnTo>
                <a:lnTo>
                  <a:pt x="2062" y="2533"/>
                </a:lnTo>
                <a:lnTo>
                  <a:pt x="2041" y="2506"/>
                </a:lnTo>
                <a:lnTo>
                  <a:pt x="2011" y="2479"/>
                </a:lnTo>
                <a:lnTo>
                  <a:pt x="1975" y="2451"/>
                </a:lnTo>
                <a:lnTo>
                  <a:pt x="1933" y="2427"/>
                </a:lnTo>
                <a:lnTo>
                  <a:pt x="1887" y="2404"/>
                </a:lnTo>
                <a:lnTo>
                  <a:pt x="1834" y="2383"/>
                </a:lnTo>
                <a:lnTo>
                  <a:pt x="1802" y="2363"/>
                </a:lnTo>
                <a:lnTo>
                  <a:pt x="1775" y="2346"/>
                </a:lnTo>
                <a:lnTo>
                  <a:pt x="1755" y="2328"/>
                </a:lnTo>
                <a:lnTo>
                  <a:pt x="1740" y="2311"/>
                </a:lnTo>
                <a:lnTo>
                  <a:pt x="1730" y="2293"/>
                </a:lnTo>
                <a:lnTo>
                  <a:pt x="1722" y="2272"/>
                </a:lnTo>
                <a:lnTo>
                  <a:pt x="1718" y="2249"/>
                </a:lnTo>
                <a:lnTo>
                  <a:pt x="1715" y="2223"/>
                </a:lnTo>
                <a:lnTo>
                  <a:pt x="1717" y="2195"/>
                </a:lnTo>
                <a:lnTo>
                  <a:pt x="1721" y="2170"/>
                </a:lnTo>
                <a:lnTo>
                  <a:pt x="1728" y="2148"/>
                </a:lnTo>
                <a:lnTo>
                  <a:pt x="1738" y="2128"/>
                </a:lnTo>
                <a:lnTo>
                  <a:pt x="1750" y="2113"/>
                </a:lnTo>
                <a:lnTo>
                  <a:pt x="1766" y="2102"/>
                </a:lnTo>
                <a:lnTo>
                  <a:pt x="1786" y="2095"/>
                </a:lnTo>
                <a:lnTo>
                  <a:pt x="1809" y="2093"/>
                </a:lnTo>
                <a:lnTo>
                  <a:pt x="1831" y="2095"/>
                </a:lnTo>
                <a:lnTo>
                  <a:pt x="1852" y="2103"/>
                </a:lnTo>
                <a:lnTo>
                  <a:pt x="1869" y="2116"/>
                </a:lnTo>
                <a:lnTo>
                  <a:pt x="1884" y="2135"/>
                </a:lnTo>
                <a:lnTo>
                  <a:pt x="1896" y="2158"/>
                </a:lnTo>
                <a:lnTo>
                  <a:pt x="1904" y="2185"/>
                </a:lnTo>
                <a:lnTo>
                  <a:pt x="1910" y="2218"/>
                </a:lnTo>
                <a:lnTo>
                  <a:pt x="1911" y="2255"/>
                </a:lnTo>
                <a:lnTo>
                  <a:pt x="2112" y="2255"/>
                </a:lnTo>
                <a:lnTo>
                  <a:pt x="2110" y="2212"/>
                </a:lnTo>
                <a:lnTo>
                  <a:pt x="2105" y="2172"/>
                </a:lnTo>
                <a:lnTo>
                  <a:pt x="2096" y="2136"/>
                </a:lnTo>
                <a:lnTo>
                  <a:pt x="2084" y="2102"/>
                </a:lnTo>
                <a:lnTo>
                  <a:pt x="2067" y="2071"/>
                </a:lnTo>
                <a:lnTo>
                  <a:pt x="2048" y="2042"/>
                </a:lnTo>
                <a:lnTo>
                  <a:pt x="2026" y="2017"/>
                </a:lnTo>
                <a:lnTo>
                  <a:pt x="2000" y="1995"/>
                </a:lnTo>
                <a:lnTo>
                  <a:pt x="1973" y="1976"/>
                </a:lnTo>
                <a:lnTo>
                  <a:pt x="1942" y="1962"/>
                </a:lnTo>
                <a:lnTo>
                  <a:pt x="1909" y="1951"/>
                </a:lnTo>
                <a:lnTo>
                  <a:pt x="1872" y="1942"/>
                </a:lnTo>
                <a:lnTo>
                  <a:pt x="1872" y="1791"/>
                </a:lnTo>
                <a:lnTo>
                  <a:pt x="1768" y="1791"/>
                </a:lnTo>
                <a:close/>
                <a:moveTo>
                  <a:pt x="2085" y="1222"/>
                </a:moveTo>
                <a:lnTo>
                  <a:pt x="2185" y="1245"/>
                </a:lnTo>
                <a:lnTo>
                  <a:pt x="2285" y="1273"/>
                </a:lnTo>
                <a:lnTo>
                  <a:pt x="2382" y="1309"/>
                </a:lnTo>
                <a:lnTo>
                  <a:pt x="2476" y="1349"/>
                </a:lnTo>
                <a:lnTo>
                  <a:pt x="2567" y="1395"/>
                </a:lnTo>
                <a:lnTo>
                  <a:pt x="2657" y="1446"/>
                </a:lnTo>
                <a:lnTo>
                  <a:pt x="2742" y="1501"/>
                </a:lnTo>
                <a:lnTo>
                  <a:pt x="2824" y="1559"/>
                </a:lnTo>
                <a:lnTo>
                  <a:pt x="2904" y="1622"/>
                </a:lnTo>
                <a:lnTo>
                  <a:pt x="2980" y="1688"/>
                </a:lnTo>
                <a:lnTo>
                  <a:pt x="3053" y="1757"/>
                </a:lnTo>
                <a:lnTo>
                  <a:pt x="3121" y="1829"/>
                </a:lnTo>
                <a:lnTo>
                  <a:pt x="3185" y="1903"/>
                </a:lnTo>
                <a:lnTo>
                  <a:pt x="3246" y="1978"/>
                </a:lnTo>
                <a:lnTo>
                  <a:pt x="3302" y="2055"/>
                </a:lnTo>
                <a:lnTo>
                  <a:pt x="3353" y="2134"/>
                </a:lnTo>
                <a:lnTo>
                  <a:pt x="3400" y="2212"/>
                </a:lnTo>
                <a:lnTo>
                  <a:pt x="3442" y="2292"/>
                </a:lnTo>
                <a:lnTo>
                  <a:pt x="3479" y="2371"/>
                </a:lnTo>
                <a:lnTo>
                  <a:pt x="3511" y="2450"/>
                </a:lnTo>
                <a:lnTo>
                  <a:pt x="3537" y="2528"/>
                </a:lnTo>
                <a:lnTo>
                  <a:pt x="3558" y="2607"/>
                </a:lnTo>
                <a:lnTo>
                  <a:pt x="3572" y="2682"/>
                </a:lnTo>
                <a:lnTo>
                  <a:pt x="3582" y="2756"/>
                </a:lnTo>
                <a:lnTo>
                  <a:pt x="3584" y="2829"/>
                </a:lnTo>
                <a:lnTo>
                  <a:pt x="3582" y="2890"/>
                </a:lnTo>
                <a:lnTo>
                  <a:pt x="3576" y="2949"/>
                </a:lnTo>
                <a:lnTo>
                  <a:pt x="3562" y="3004"/>
                </a:lnTo>
                <a:lnTo>
                  <a:pt x="3546" y="3055"/>
                </a:lnTo>
                <a:lnTo>
                  <a:pt x="3525" y="3105"/>
                </a:lnTo>
                <a:lnTo>
                  <a:pt x="3499" y="3150"/>
                </a:lnTo>
                <a:lnTo>
                  <a:pt x="3470" y="3193"/>
                </a:lnTo>
                <a:lnTo>
                  <a:pt x="3436" y="3232"/>
                </a:lnTo>
                <a:lnTo>
                  <a:pt x="3397" y="3269"/>
                </a:lnTo>
                <a:lnTo>
                  <a:pt x="3355" y="3303"/>
                </a:lnTo>
                <a:lnTo>
                  <a:pt x="3310" y="3335"/>
                </a:lnTo>
                <a:lnTo>
                  <a:pt x="3260" y="3364"/>
                </a:lnTo>
                <a:lnTo>
                  <a:pt x="3207" y="3391"/>
                </a:lnTo>
                <a:lnTo>
                  <a:pt x="3151" y="3415"/>
                </a:lnTo>
                <a:lnTo>
                  <a:pt x="3091" y="3437"/>
                </a:lnTo>
                <a:lnTo>
                  <a:pt x="3028" y="3458"/>
                </a:lnTo>
                <a:lnTo>
                  <a:pt x="2962" y="3476"/>
                </a:lnTo>
                <a:lnTo>
                  <a:pt x="2894" y="3492"/>
                </a:lnTo>
                <a:lnTo>
                  <a:pt x="2822" y="3506"/>
                </a:lnTo>
                <a:lnTo>
                  <a:pt x="2748" y="3518"/>
                </a:lnTo>
                <a:lnTo>
                  <a:pt x="2671" y="3529"/>
                </a:lnTo>
                <a:lnTo>
                  <a:pt x="2593" y="3539"/>
                </a:lnTo>
                <a:lnTo>
                  <a:pt x="2511" y="3547"/>
                </a:lnTo>
                <a:lnTo>
                  <a:pt x="2427" y="3555"/>
                </a:lnTo>
                <a:lnTo>
                  <a:pt x="2342" y="3560"/>
                </a:lnTo>
                <a:lnTo>
                  <a:pt x="2254" y="3565"/>
                </a:lnTo>
                <a:lnTo>
                  <a:pt x="2165" y="3568"/>
                </a:lnTo>
                <a:lnTo>
                  <a:pt x="2074" y="3570"/>
                </a:lnTo>
                <a:lnTo>
                  <a:pt x="1981" y="3572"/>
                </a:lnTo>
                <a:lnTo>
                  <a:pt x="1888" y="3573"/>
                </a:lnTo>
                <a:lnTo>
                  <a:pt x="1793" y="3573"/>
                </a:lnTo>
                <a:lnTo>
                  <a:pt x="1698" y="3573"/>
                </a:lnTo>
                <a:lnTo>
                  <a:pt x="1603" y="3572"/>
                </a:lnTo>
                <a:lnTo>
                  <a:pt x="1511" y="3570"/>
                </a:lnTo>
                <a:lnTo>
                  <a:pt x="1420" y="3568"/>
                </a:lnTo>
                <a:lnTo>
                  <a:pt x="1330" y="3565"/>
                </a:lnTo>
                <a:lnTo>
                  <a:pt x="1243" y="3560"/>
                </a:lnTo>
                <a:lnTo>
                  <a:pt x="1157" y="3555"/>
                </a:lnTo>
                <a:lnTo>
                  <a:pt x="1074" y="3547"/>
                </a:lnTo>
                <a:lnTo>
                  <a:pt x="993" y="3539"/>
                </a:lnTo>
                <a:lnTo>
                  <a:pt x="913" y="3529"/>
                </a:lnTo>
                <a:lnTo>
                  <a:pt x="837" y="3518"/>
                </a:lnTo>
                <a:lnTo>
                  <a:pt x="763" y="3506"/>
                </a:lnTo>
                <a:lnTo>
                  <a:pt x="692" y="3492"/>
                </a:lnTo>
                <a:lnTo>
                  <a:pt x="622" y="3476"/>
                </a:lnTo>
                <a:lnTo>
                  <a:pt x="557" y="3458"/>
                </a:lnTo>
                <a:lnTo>
                  <a:pt x="494" y="3437"/>
                </a:lnTo>
                <a:lnTo>
                  <a:pt x="435" y="3415"/>
                </a:lnTo>
                <a:lnTo>
                  <a:pt x="378" y="3391"/>
                </a:lnTo>
                <a:lnTo>
                  <a:pt x="325" y="3364"/>
                </a:lnTo>
                <a:lnTo>
                  <a:pt x="276" y="3335"/>
                </a:lnTo>
                <a:lnTo>
                  <a:pt x="229" y="3303"/>
                </a:lnTo>
                <a:lnTo>
                  <a:pt x="187" y="3269"/>
                </a:lnTo>
                <a:lnTo>
                  <a:pt x="150" y="3232"/>
                </a:lnTo>
                <a:lnTo>
                  <a:pt x="116" y="3193"/>
                </a:lnTo>
                <a:lnTo>
                  <a:pt x="86" y="3150"/>
                </a:lnTo>
                <a:lnTo>
                  <a:pt x="61" y="3105"/>
                </a:lnTo>
                <a:lnTo>
                  <a:pt x="39" y="3055"/>
                </a:lnTo>
                <a:lnTo>
                  <a:pt x="22" y="3004"/>
                </a:lnTo>
                <a:lnTo>
                  <a:pt x="10" y="2949"/>
                </a:lnTo>
                <a:lnTo>
                  <a:pt x="2" y="2890"/>
                </a:lnTo>
                <a:lnTo>
                  <a:pt x="0" y="2829"/>
                </a:lnTo>
                <a:lnTo>
                  <a:pt x="3" y="2758"/>
                </a:lnTo>
                <a:lnTo>
                  <a:pt x="12" y="2686"/>
                </a:lnTo>
                <a:lnTo>
                  <a:pt x="26" y="2611"/>
                </a:lnTo>
                <a:lnTo>
                  <a:pt x="46" y="2535"/>
                </a:lnTo>
                <a:lnTo>
                  <a:pt x="72" y="2459"/>
                </a:lnTo>
                <a:lnTo>
                  <a:pt x="101" y="2382"/>
                </a:lnTo>
                <a:lnTo>
                  <a:pt x="137" y="2304"/>
                </a:lnTo>
                <a:lnTo>
                  <a:pt x="178" y="2226"/>
                </a:lnTo>
                <a:lnTo>
                  <a:pt x="222" y="2149"/>
                </a:lnTo>
                <a:lnTo>
                  <a:pt x="271" y="2072"/>
                </a:lnTo>
                <a:lnTo>
                  <a:pt x="325" y="1997"/>
                </a:lnTo>
                <a:lnTo>
                  <a:pt x="383" y="1922"/>
                </a:lnTo>
                <a:lnTo>
                  <a:pt x="445" y="1850"/>
                </a:lnTo>
                <a:lnTo>
                  <a:pt x="511" y="1779"/>
                </a:lnTo>
                <a:lnTo>
                  <a:pt x="580" y="1711"/>
                </a:lnTo>
                <a:lnTo>
                  <a:pt x="653" y="1645"/>
                </a:lnTo>
                <a:lnTo>
                  <a:pt x="730" y="1584"/>
                </a:lnTo>
                <a:lnTo>
                  <a:pt x="810" y="1524"/>
                </a:lnTo>
                <a:lnTo>
                  <a:pt x="892" y="1469"/>
                </a:lnTo>
                <a:lnTo>
                  <a:pt x="977" y="1417"/>
                </a:lnTo>
                <a:lnTo>
                  <a:pt x="1066" y="1370"/>
                </a:lnTo>
                <a:lnTo>
                  <a:pt x="1157" y="1328"/>
                </a:lnTo>
                <a:lnTo>
                  <a:pt x="1251" y="1291"/>
                </a:lnTo>
                <a:lnTo>
                  <a:pt x="1346" y="1259"/>
                </a:lnTo>
                <a:lnTo>
                  <a:pt x="1391" y="1272"/>
                </a:lnTo>
                <a:lnTo>
                  <a:pt x="1436" y="1282"/>
                </a:lnTo>
                <a:lnTo>
                  <a:pt x="1480" y="1290"/>
                </a:lnTo>
                <a:lnTo>
                  <a:pt x="1522" y="1295"/>
                </a:lnTo>
                <a:lnTo>
                  <a:pt x="1562" y="1300"/>
                </a:lnTo>
                <a:lnTo>
                  <a:pt x="1599" y="1303"/>
                </a:lnTo>
                <a:lnTo>
                  <a:pt x="1631" y="1305"/>
                </a:lnTo>
                <a:lnTo>
                  <a:pt x="1657" y="1306"/>
                </a:lnTo>
                <a:lnTo>
                  <a:pt x="1677" y="1306"/>
                </a:lnTo>
                <a:lnTo>
                  <a:pt x="1689" y="1307"/>
                </a:lnTo>
                <a:lnTo>
                  <a:pt x="1721" y="1306"/>
                </a:lnTo>
                <a:lnTo>
                  <a:pt x="1759" y="1304"/>
                </a:lnTo>
                <a:lnTo>
                  <a:pt x="1799" y="1300"/>
                </a:lnTo>
                <a:lnTo>
                  <a:pt x="1845" y="1294"/>
                </a:lnTo>
                <a:lnTo>
                  <a:pt x="1892" y="1285"/>
                </a:lnTo>
                <a:lnTo>
                  <a:pt x="1942" y="1273"/>
                </a:lnTo>
                <a:lnTo>
                  <a:pt x="1990" y="1259"/>
                </a:lnTo>
                <a:lnTo>
                  <a:pt x="2039" y="1243"/>
                </a:lnTo>
                <a:lnTo>
                  <a:pt x="2085" y="1222"/>
                </a:lnTo>
                <a:close/>
                <a:moveTo>
                  <a:pt x="1645" y="49"/>
                </a:moveTo>
                <a:lnTo>
                  <a:pt x="1645" y="148"/>
                </a:lnTo>
                <a:lnTo>
                  <a:pt x="1634" y="148"/>
                </a:lnTo>
                <a:lnTo>
                  <a:pt x="1622" y="149"/>
                </a:lnTo>
                <a:lnTo>
                  <a:pt x="1611" y="152"/>
                </a:lnTo>
                <a:lnTo>
                  <a:pt x="1600" y="159"/>
                </a:lnTo>
                <a:lnTo>
                  <a:pt x="1590" y="168"/>
                </a:lnTo>
                <a:lnTo>
                  <a:pt x="1579" y="183"/>
                </a:lnTo>
                <a:lnTo>
                  <a:pt x="1568" y="203"/>
                </a:lnTo>
                <a:lnTo>
                  <a:pt x="1557" y="229"/>
                </a:lnTo>
                <a:lnTo>
                  <a:pt x="1540" y="268"/>
                </a:lnTo>
                <a:lnTo>
                  <a:pt x="1520" y="301"/>
                </a:lnTo>
                <a:lnTo>
                  <a:pt x="1498" y="331"/>
                </a:lnTo>
                <a:lnTo>
                  <a:pt x="1473" y="355"/>
                </a:lnTo>
                <a:lnTo>
                  <a:pt x="1446" y="376"/>
                </a:lnTo>
                <a:lnTo>
                  <a:pt x="1418" y="393"/>
                </a:lnTo>
                <a:lnTo>
                  <a:pt x="1387" y="408"/>
                </a:lnTo>
                <a:lnTo>
                  <a:pt x="1356" y="419"/>
                </a:lnTo>
                <a:lnTo>
                  <a:pt x="1324" y="427"/>
                </a:lnTo>
                <a:lnTo>
                  <a:pt x="1292" y="435"/>
                </a:lnTo>
                <a:lnTo>
                  <a:pt x="1261" y="440"/>
                </a:lnTo>
                <a:lnTo>
                  <a:pt x="1230" y="443"/>
                </a:lnTo>
                <a:lnTo>
                  <a:pt x="1199" y="445"/>
                </a:lnTo>
                <a:lnTo>
                  <a:pt x="1172" y="446"/>
                </a:lnTo>
                <a:lnTo>
                  <a:pt x="1144" y="446"/>
                </a:lnTo>
                <a:lnTo>
                  <a:pt x="1120" y="446"/>
                </a:lnTo>
                <a:lnTo>
                  <a:pt x="1082" y="446"/>
                </a:lnTo>
                <a:lnTo>
                  <a:pt x="1077" y="446"/>
                </a:lnTo>
                <a:lnTo>
                  <a:pt x="1098" y="471"/>
                </a:lnTo>
                <a:lnTo>
                  <a:pt x="1120" y="498"/>
                </a:lnTo>
                <a:lnTo>
                  <a:pt x="1144" y="525"/>
                </a:lnTo>
                <a:lnTo>
                  <a:pt x="1169" y="554"/>
                </a:lnTo>
                <a:lnTo>
                  <a:pt x="1196" y="580"/>
                </a:lnTo>
                <a:lnTo>
                  <a:pt x="1225" y="607"/>
                </a:lnTo>
                <a:lnTo>
                  <a:pt x="1254" y="630"/>
                </a:lnTo>
                <a:lnTo>
                  <a:pt x="1285" y="652"/>
                </a:lnTo>
                <a:lnTo>
                  <a:pt x="1317" y="669"/>
                </a:lnTo>
                <a:lnTo>
                  <a:pt x="1350" y="683"/>
                </a:lnTo>
                <a:lnTo>
                  <a:pt x="1386" y="690"/>
                </a:lnTo>
                <a:lnTo>
                  <a:pt x="1422" y="694"/>
                </a:lnTo>
                <a:lnTo>
                  <a:pt x="1458" y="690"/>
                </a:lnTo>
                <a:lnTo>
                  <a:pt x="1478" y="684"/>
                </a:lnTo>
                <a:lnTo>
                  <a:pt x="1495" y="674"/>
                </a:lnTo>
                <a:lnTo>
                  <a:pt x="1509" y="661"/>
                </a:lnTo>
                <a:lnTo>
                  <a:pt x="1524" y="645"/>
                </a:lnTo>
                <a:lnTo>
                  <a:pt x="1536" y="628"/>
                </a:lnTo>
                <a:lnTo>
                  <a:pt x="1548" y="610"/>
                </a:lnTo>
                <a:lnTo>
                  <a:pt x="1560" y="594"/>
                </a:lnTo>
                <a:lnTo>
                  <a:pt x="1573" y="577"/>
                </a:lnTo>
                <a:lnTo>
                  <a:pt x="1588" y="563"/>
                </a:lnTo>
                <a:lnTo>
                  <a:pt x="1604" y="552"/>
                </a:lnTo>
                <a:lnTo>
                  <a:pt x="1622" y="544"/>
                </a:lnTo>
                <a:lnTo>
                  <a:pt x="1643" y="541"/>
                </a:lnTo>
                <a:lnTo>
                  <a:pt x="1658" y="543"/>
                </a:lnTo>
                <a:lnTo>
                  <a:pt x="1672" y="550"/>
                </a:lnTo>
                <a:lnTo>
                  <a:pt x="1685" y="559"/>
                </a:lnTo>
                <a:lnTo>
                  <a:pt x="1697" y="572"/>
                </a:lnTo>
                <a:lnTo>
                  <a:pt x="1708" y="586"/>
                </a:lnTo>
                <a:lnTo>
                  <a:pt x="1719" y="602"/>
                </a:lnTo>
                <a:lnTo>
                  <a:pt x="1731" y="619"/>
                </a:lnTo>
                <a:lnTo>
                  <a:pt x="1743" y="636"/>
                </a:lnTo>
                <a:lnTo>
                  <a:pt x="1755" y="654"/>
                </a:lnTo>
                <a:lnTo>
                  <a:pt x="1770" y="671"/>
                </a:lnTo>
                <a:lnTo>
                  <a:pt x="1785" y="685"/>
                </a:lnTo>
                <a:lnTo>
                  <a:pt x="1803" y="698"/>
                </a:lnTo>
                <a:lnTo>
                  <a:pt x="1823" y="708"/>
                </a:lnTo>
                <a:lnTo>
                  <a:pt x="1845" y="716"/>
                </a:lnTo>
                <a:lnTo>
                  <a:pt x="1870" y="718"/>
                </a:lnTo>
                <a:lnTo>
                  <a:pt x="1900" y="717"/>
                </a:lnTo>
                <a:lnTo>
                  <a:pt x="1927" y="711"/>
                </a:lnTo>
                <a:lnTo>
                  <a:pt x="1953" y="702"/>
                </a:lnTo>
                <a:lnTo>
                  <a:pt x="1977" y="689"/>
                </a:lnTo>
                <a:lnTo>
                  <a:pt x="2000" y="675"/>
                </a:lnTo>
                <a:lnTo>
                  <a:pt x="2020" y="657"/>
                </a:lnTo>
                <a:lnTo>
                  <a:pt x="2040" y="639"/>
                </a:lnTo>
                <a:lnTo>
                  <a:pt x="2069" y="577"/>
                </a:lnTo>
                <a:lnTo>
                  <a:pt x="2103" y="514"/>
                </a:lnTo>
                <a:lnTo>
                  <a:pt x="2141" y="451"/>
                </a:lnTo>
                <a:lnTo>
                  <a:pt x="2184" y="383"/>
                </a:lnTo>
                <a:lnTo>
                  <a:pt x="2233" y="315"/>
                </a:lnTo>
                <a:lnTo>
                  <a:pt x="2238" y="308"/>
                </a:lnTo>
                <a:lnTo>
                  <a:pt x="2226" y="310"/>
                </a:lnTo>
                <a:lnTo>
                  <a:pt x="2212" y="313"/>
                </a:lnTo>
                <a:lnTo>
                  <a:pt x="2194" y="317"/>
                </a:lnTo>
                <a:lnTo>
                  <a:pt x="2183" y="325"/>
                </a:lnTo>
                <a:lnTo>
                  <a:pt x="2171" y="334"/>
                </a:lnTo>
                <a:lnTo>
                  <a:pt x="2150" y="349"/>
                </a:lnTo>
                <a:lnTo>
                  <a:pt x="2127" y="365"/>
                </a:lnTo>
                <a:lnTo>
                  <a:pt x="2101" y="381"/>
                </a:lnTo>
                <a:lnTo>
                  <a:pt x="2071" y="396"/>
                </a:lnTo>
                <a:lnTo>
                  <a:pt x="2040" y="407"/>
                </a:lnTo>
                <a:lnTo>
                  <a:pt x="2006" y="414"/>
                </a:lnTo>
                <a:lnTo>
                  <a:pt x="1969" y="418"/>
                </a:lnTo>
                <a:lnTo>
                  <a:pt x="1956" y="418"/>
                </a:lnTo>
                <a:lnTo>
                  <a:pt x="1939" y="415"/>
                </a:lnTo>
                <a:lnTo>
                  <a:pt x="1921" y="412"/>
                </a:lnTo>
                <a:lnTo>
                  <a:pt x="1901" y="407"/>
                </a:lnTo>
                <a:lnTo>
                  <a:pt x="1879" y="398"/>
                </a:lnTo>
                <a:lnTo>
                  <a:pt x="1857" y="386"/>
                </a:lnTo>
                <a:lnTo>
                  <a:pt x="1834" y="370"/>
                </a:lnTo>
                <a:lnTo>
                  <a:pt x="1811" y="350"/>
                </a:lnTo>
                <a:lnTo>
                  <a:pt x="1791" y="325"/>
                </a:lnTo>
                <a:lnTo>
                  <a:pt x="1771" y="295"/>
                </a:lnTo>
                <a:lnTo>
                  <a:pt x="1752" y="259"/>
                </a:lnTo>
                <a:lnTo>
                  <a:pt x="1742" y="237"/>
                </a:lnTo>
                <a:lnTo>
                  <a:pt x="1730" y="215"/>
                </a:lnTo>
                <a:lnTo>
                  <a:pt x="1715" y="194"/>
                </a:lnTo>
                <a:lnTo>
                  <a:pt x="1700" y="176"/>
                </a:lnTo>
                <a:lnTo>
                  <a:pt x="1684" y="161"/>
                </a:lnTo>
                <a:lnTo>
                  <a:pt x="1665" y="151"/>
                </a:lnTo>
                <a:lnTo>
                  <a:pt x="1645" y="148"/>
                </a:lnTo>
                <a:lnTo>
                  <a:pt x="1645" y="49"/>
                </a:lnTo>
                <a:close/>
                <a:moveTo>
                  <a:pt x="1643" y="0"/>
                </a:moveTo>
                <a:lnTo>
                  <a:pt x="1645" y="0"/>
                </a:lnTo>
                <a:lnTo>
                  <a:pt x="1645" y="0"/>
                </a:lnTo>
                <a:lnTo>
                  <a:pt x="1669" y="1"/>
                </a:lnTo>
                <a:lnTo>
                  <a:pt x="1695" y="5"/>
                </a:lnTo>
                <a:lnTo>
                  <a:pt x="1720" y="13"/>
                </a:lnTo>
                <a:lnTo>
                  <a:pt x="1745" y="24"/>
                </a:lnTo>
                <a:lnTo>
                  <a:pt x="1771" y="40"/>
                </a:lnTo>
                <a:lnTo>
                  <a:pt x="1796" y="61"/>
                </a:lnTo>
                <a:lnTo>
                  <a:pt x="1821" y="86"/>
                </a:lnTo>
                <a:lnTo>
                  <a:pt x="1845" y="118"/>
                </a:lnTo>
                <a:lnTo>
                  <a:pt x="1868" y="156"/>
                </a:lnTo>
                <a:lnTo>
                  <a:pt x="1889" y="200"/>
                </a:lnTo>
                <a:lnTo>
                  <a:pt x="1901" y="223"/>
                </a:lnTo>
                <a:lnTo>
                  <a:pt x="1913" y="240"/>
                </a:lnTo>
                <a:lnTo>
                  <a:pt x="1926" y="254"/>
                </a:lnTo>
                <a:lnTo>
                  <a:pt x="1941" y="262"/>
                </a:lnTo>
                <a:lnTo>
                  <a:pt x="1955" y="267"/>
                </a:lnTo>
                <a:lnTo>
                  <a:pt x="1969" y="269"/>
                </a:lnTo>
                <a:lnTo>
                  <a:pt x="1992" y="266"/>
                </a:lnTo>
                <a:lnTo>
                  <a:pt x="2016" y="257"/>
                </a:lnTo>
                <a:lnTo>
                  <a:pt x="2040" y="244"/>
                </a:lnTo>
                <a:lnTo>
                  <a:pt x="2062" y="228"/>
                </a:lnTo>
                <a:lnTo>
                  <a:pt x="2084" y="213"/>
                </a:lnTo>
                <a:lnTo>
                  <a:pt x="2105" y="199"/>
                </a:lnTo>
                <a:lnTo>
                  <a:pt x="2124" y="187"/>
                </a:lnTo>
                <a:lnTo>
                  <a:pt x="2140" y="179"/>
                </a:lnTo>
                <a:lnTo>
                  <a:pt x="2170" y="170"/>
                </a:lnTo>
                <a:lnTo>
                  <a:pt x="2199" y="163"/>
                </a:lnTo>
                <a:lnTo>
                  <a:pt x="2225" y="160"/>
                </a:lnTo>
                <a:lnTo>
                  <a:pt x="2248" y="159"/>
                </a:lnTo>
                <a:lnTo>
                  <a:pt x="2278" y="160"/>
                </a:lnTo>
                <a:lnTo>
                  <a:pt x="2304" y="167"/>
                </a:lnTo>
                <a:lnTo>
                  <a:pt x="2326" y="176"/>
                </a:lnTo>
                <a:lnTo>
                  <a:pt x="2344" y="188"/>
                </a:lnTo>
                <a:lnTo>
                  <a:pt x="2359" y="203"/>
                </a:lnTo>
                <a:lnTo>
                  <a:pt x="2371" y="220"/>
                </a:lnTo>
                <a:lnTo>
                  <a:pt x="2380" y="238"/>
                </a:lnTo>
                <a:lnTo>
                  <a:pt x="2386" y="258"/>
                </a:lnTo>
                <a:lnTo>
                  <a:pt x="2390" y="278"/>
                </a:lnTo>
                <a:lnTo>
                  <a:pt x="2390" y="299"/>
                </a:lnTo>
                <a:lnTo>
                  <a:pt x="2388" y="320"/>
                </a:lnTo>
                <a:lnTo>
                  <a:pt x="2384" y="339"/>
                </a:lnTo>
                <a:lnTo>
                  <a:pt x="2379" y="358"/>
                </a:lnTo>
                <a:lnTo>
                  <a:pt x="2371" y="376"/>
                </a:lnTo>
                <a:lnTo>
                  <a:pt x="2361" y="391"/>
                </a:lnTo>
                <a:lnTo>
                  <a:pt x="2361" y="392"/>
                </a:lnTo>
                <a:lnTo>
                  <a:pt x="2362" y="391"/>
                </a:lnTo>
                <a:lnTo>
                  <a:pt x="2354" y="401"/>
                </a:lnTo>
                <a:lnTo>
                  <a:pt x="2344" y="415"/>
                </a:lnTo>
                <a:lnTo>
                  <a:pt x="2331" y="433"/>
                </a:lnTo>
                <a:lnTo>
                  <a:pt x="2316" y="455"/>
                </a:lnTo>
                <a:lnTo>
                  <a:pt x="2299" y="480"/>
                </a:lnTo>
                <a:lnTo>
                  <a:pt x="2280" y="508"/>
                </a:lnTo>
                <a:lnTo>
                  <a:pt x="2261" y="539"/>
                </a:lnTo>
                <a:lnTo>
                  <a:pt x="2241" y="573"/>
                </a:lnTo>
                <a:lnTo>
                  <a:pt x="2221" y="608"/>
                </a:lnTo>
                <a:lnTo>
                  <a:pt x="2201" y="645"/>
                </a:lnTo>
                <a:lnTo>
                  <a:pt x="2182" y="684"/>
                </a:lnTo>
                <a:lnTo>
                  <a:pt x="2166" y="723"/>
                </a:lnTo>
                <a:lnTo>
                  <a:pt x="2150" y="764"/>
                </a:lnTo>
                <a:lnTo>
                  <a:pt x="2137" y="805"/>
                </a:lnTo>
                <a:lnTo>
                  <a:pt x="2127" y="845"/>
                </a:lnTo>
                <a:lnTo>
                  <a:pt x="2120" y="885"/>
                </a:lnTo>
                <a:lnTo>
                  <a:pt x="2118" y="925"/>
                </a:lnTo>
                <a:lnTo>
                  <a:pt x="2119" y="964"/>
                </a:lnTo>
                <a:lnTo>
                  <a:pt x="2118" y="988"/>
                </a:lnTo>
                <a:lnTo>
                  <a:pt x="2110" y="1010"/>
                </a:lnTo>
                <a:lnTo>
                  <a:pt x="2097" y="1031"/>
                </a:lnTo>
                <a:lnTo>
                  <a:pt x="2078" y="1050"/>
                </a:lnTo>
                <a:lnTo>
                  <a:pt x="2055" y="1068"/>
                </a:lnTo>
                <a:lnTo>
                  <a:pt x="2029" y="1084"/>
                </a:lnTo>
                <a:lnTo>
                  <a:pt x="1998" y="1098"/>
                </a:lnTo>
                <a:lnTo>
                  <a:pt x="1965" y="1112"/>
                </a:lnTo>
                <a:lnTo>
                  <a:pt x="1931" y="1123"/>
                </a:lnTo>
                <a:lnTo>
                  <a:pt x="1894" y="1133"/>
                </a:lnTo>
                <a:lnTo>
                  <a:pt x="1858" y="1140"/>
                </a:lnTo>
                <a:lnTo>
                  <a:pt x="1820" y="1147"/>
                </a:lnTo>
                <a:lnTo>
                  <a:pt x="1785" y="1152"/>
                </a:lnTo>
                <a:lnTo>
                  <a:pt x="1750" y="1156"/>
                </a:lnTo>
                <a:lnTo>
                  <a:pt x="1717" y="1158"/>
                </a:lnTo>
                <a:lnTo>
                  <a:pt x="1715" y="1158"/>
                </a:lnTo>
                <a:lnTo>
                  <a:pt x="1689" y="1158"/>
                </a:lnTo>
                <a:lnTo>
                  <a:pt x="1687" y="1158"/>
                </a:lnTo>
                <a:lnTo>
                  <a:pt x="1678" y="1158"/>
                </a:lnTo>
                <a:lnTo>
                  <a:pt x="1655" y="1158"/>
                </a:lnTo>
                <a:lnTo>
                  <a:pt x="1645" y="1157"/>
                </a:lnTo>
                <a:lnTo>
                  <a:pt x="1623" y="1156"/>
                </a:lnTo>
                <a:lnTo>
                  <a:pt x="1611" y="1155"/>
                </a:lnTo>
                <a:lnTo>
                  <a:pt x="1589" y="1153"/>
                </a:lnTo>
                <a:lnTo>
                  <a:pt x="1576" y="1152"/>
                </a:lnTo>
                <a:lnTo>
                  <a:pt x="1554" y="1149"/>
                </a:lnTo>
                <a:lnTo>
                  <a:pt x="1541" y="1148"/>
                </a:lnTo>
                <a:lnTo>
                  <a:pt x="1520" y="1145"/>
                </a:lnTo>
                <a:lnTo>
                  <a:pt x="1507" y="1142"/>
                </a:lnTo>
                <a:lnTo>
                  <a:pt x="1486" y="1139"/>
                </a:lnTo>
                <a:lnTo>
                  <a:pt x="1479" y="1138"/>
                </a:lnTo>
                <a:lnTo>
                  <a:pt x="1473" y="1137"/>
                </a:lnTo>
                <a:lnTo>
                  <a:pt x="1453" y="1133"/>
                </a:lnTo>
                <a:lnTo>
                  <a:pt x="1440" y="1130"/>
                </a:lnTo>
                <a:lnTo>
                  <a:pt x="1421" y="1126"/>
                </a:lnTo>
                <a:lnTo>
                  <a:pt x="1408" y="1123"/>
                </a:lnTo>
                <a:lnTo>
                  <a:pt x="1390" y="1117"/>
                </a:lnTo>
                <a:lnTo>
                  <a:pt x="1378" y="1113"/>
                </a:lnTo>
                <a:lnTo>
                  <a:pt x="1361" y="1107"/>
                </a:lnTo>
                <a:lnTo>
                  <a:pt x="1349" y="1104"/>
                </a:lnTo>
                <a:lnTo>
                  <a:pt x="1335" y="1097"/>
                </a:lnTo>
                <a:lnTo>
                  <a:pt x="1324" y="1093"/>
                </a:lnTo>
                <a:lnTo>
                  <a:pt x="1317" y="1090"/>
                </a:lnTo>
                <a:lnTo>
                  <a:pt x="1311" y="1086"/>
                </a:lnTo>
                <a:lnTo>
                  <a:pt x="1302" y="1081"/>
                </a:lnTo>
                <a:lnTo>
                  <a:pt x="1290" y="1073"/>
                </a:lnTo>
                <a:lnTo>
                  <a:pt x="1286" y="1071"/>
                </a:lnTo>
                <a:lnTo>
                  <a:pt x="1283" y="1069"/>
                </a:lnTo>
                <a:lnTo>
                  <a:pt x="1277" y="1064"/>
                </a:lnTo>
                <a:lnTo>
                  <a:pt x="1272" y="1060"/>
                </a:lnTo>
                <a:lnTo>
                  <a:pt x="1270" y="1058"/>
                </a:lnTo>
                <a:lnTo>
                  <a:pt x="1268" y="1054"/>
                </a:lnTo>
                <a:lnTo>
                  <a:pt x="1261" y="1048"/>
                </a:lnTo>
                <a:lnTo>
                  <a:pt x="1255" y="1040"/>
                </a:lnTo>
                <a:lnTo>
                  <a:pt x="1247" y="1026"/>
                </a:lnTo>
                <a:lnTo>
                  <a:pt x="1236" y="1007"/>
                </a:lnTo>
                <a:lnTo>
                  <a:pt x="1221" y="984"/>
                </a:lnTo>
                <a:lnTo>
                  <a:pt x="1205" y="958"/>
                </a:lnTo>
                <a:lnTo>
                  <a:pt x="1188" y="928"/>
                </a:lnTo>
                <a:lnTo>
                  <a:pt x="1169" y="897"/>
                </a:lnTo>
                <a:lnTo>
                  <a:pt x="1150" y="864"/>
                </a:lnTo>
                <a:lnTo>
                  <a:pt x="1130" y="830"/>
                </a:lnTo>
                <a:lnTo>
                  <a:pt x="1109" y="795"/>
                </a:lnTo>
                <a:lnTo>
                  <a:pt x="1088" y="761"/>
                </a:lnTo>
                <a:lnTo>
                  <a:pt x="1067" y="726"/>
                </a:lnTo>
                <a:lnTo>
                  <a:pt x="1047" y="691"/>
                </a:lnTo>
                <a:lnTo>
                  <a:pt x="1027" y="660"/>
                </a:lnTo>
                <a:lnTo>
                  <a:pt x="1008" y="629"/>
                </a:lnTo>
                <a:lnTo>
                  <a:pt x="991" y="599"/>
                </a:lnTo>
                <a:lnTo>
                  <a:pt x="975" y="574"/>
                </a:lnTo>
                <a:lnTo>
                  <a:pt x="961" y="551"/>
                </a:lnTo>
                <a:lnTo>
                  <a:pt x="949" y="531"/>
                </a:lnTo>
                <a:lnTo>
                  <a:pt x="940" y="517"/>
                </a:lnTo>
                <a:lnTo>
                  <a:pt x="932" y="506"/>
                </a:lnTo>
                <a:lnTo>
                  <a:pt x="932" y="506"/>
                </a:lnTo>
                <a:lnTo>
                  <a:pt x="919" y="482"/>
                </a:lnTo>
                <a:lnTo>
                  <a:pt x="908" y="459"/>
                </a:lnTo>
                <a:lnTo>
                  <a:pt x="902" y="436"/>
                </a:lnTo>
                <a:lnTo>
                  <a:pt x="899" y="414"/>
                </a:lnTo>
                <a:lnTo>
                  <a:pt x="900" y="393"/>
                </a:lnTo>
                <a:lnTo>
                  <a:pt x="906" y="374"/>
                </a:lnTo>
                <a:lnTo>
                  <a:pt x="915" y="355"/>
                </a:lnTo>
                <a:lnTo>
                  <a:pt x="927" y="338"/>
                </a:lnTo>
                <a:lnTo>
                  <a:pt x="943" y="324"/>
                </a:lnTo>
                <a:lnTo>
                  <a:pt x="963" y="313"/>
                </a:lnTo>
                <a:lnTo>
                  <a:pt x="986" y="304"/>
                </a:lnTo>
                <a:lnTo>
                  <a:pt x="1014" y="299"/>
                </a:lnTo>
                <a:lnTo>
                  <a:pt x="1046" y="297"/>
                </a:lnTo>
                <a:lnTo>
                  <a:pt x="1119" y="298"/>
                </a:lnTo>
                <a:lnTo>
                  <a:pt x="1153" y="297"/>
                </a:lnTo>
                <a:lnTo>
                  <a:pt x="1186" y="297"/>
                </a:lnTo>
                <a:lnTo>
                  <a:pt x="1218" y="294"/>
                </a:lnTo>
                <a:lnTo>
                  <a:pt x="1249" y="291"/>
                </a:lnTo>
                <a:lnTo>
                  <a:pt x="1277" y="287"/>
                </a:lnTo>
                <a:lnTo>
                  <a:pt x="1305" y="279"/>
                </a:lnTo>
                <a:lnTo>
                  <a:pt x="1329" y="270"/>
                </a:lnTo>
                <a:lnTo>
                  <a:pt x="1353" y="259"/>
                </a:lnTo>
                <a:lnTo>
                  <a:pt x="1372" y="244"/>
                </a:lnTo>
                <a:lnTo>
                  <a:pt x="1390" y="226"/>
                </a:lnTo>
                <a:lnTo>
                  <a:pt x="1404" y="205"/>
                </a:lnTo>
                <a:lnTo>
                  <a:pt x="1415" y="180"/>
                </a:lnTo>
                <a:lnTo>
                  <a:pt x="1432" y="139"/>
                </a:lnTo>
                <a:lnTo>
                  <a:pt x="1451" y="106"/>
                </a:lnTo>
                <a:lnTo>
                  <a:pt x="1471" y="78"/>
                </a:lnTo>
                <a:lnTo>
                  <a:pt x="1493" y="55"/>
                </a:lnTo>
                <a:lnTo>
                  <a:pt x="1515" y="36"/>
                </a:lnTo>
                <a:lnTo>
                  <a:pt x="1539" y="22"/>
                </a:lnTo>
                <a:lnTo>
                  <a:pt x="1564" y="12"/>
                </a:lnTo>
                <a:lnTo>
                  <a:pt x="1590" y="4"/>
                </a:lnTo>
                <a:lnTo>
                  <a:pt x="1616" y="1"/>
                </a:lnTo>
                <a:lnTo>
                  <a:pt x="16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4" name="矩形 13"/>
          <p:cNvSpPr/>
          <p:nvPr/>
        </p:nvSpPr>
        <p:spPr>
          <a:xfrm>
            <a:off x="1790482" y="2299927"/>
            <a:ext cx="2659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63542" y="16740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5366019" y="2299927"/>
            <a:ext cx="2659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39079" y="16740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1790482" y="4593336"/>
            <a:ext cx="2659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63542" y="396746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5375774" y="4604684"/>
            <a:ext cx="2659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48834" y="39788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3910620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68B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06" y="1644712"/>
            <a:ext cx="4648316" cy="3468893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4063220" y="1492311"/>
            <a:ext cx="900332" cy="900332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513386" y="2928992"/>
            <a:ext cx="900332" cy="900332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063220" y="4365673"/>
            <a:ext cx="900332" cy="900332"/>
          </a:xfrm>
          <a:prstGeom prst="ellipse">
            <a:avLst/>
          </a:prstGeom>
          <a:solidFill>
            <a:srgbClr val="24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413718" y="1761104"/>
            <a:ext cx="462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96427" y="12307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grpSp>
        <p:nvGrpSpPr>
          <p:cNvPr id="11" name="Group 56"/>
          <p:cNvGrpSpPr/>
          <p:nvPr/>
        </p:nvGrpSpPr>
        <p:grpSpPr>
          <a:xfrm>
            <a:off x="4253628" y="1656734"/>
            <a:ext cx="519515" cy="466178"/>
            <a:chOff x="8367713" y="1762125"/>
            <a:chExt cx="376238" cy="327026"/>
          </a:xfrm>
          <a:solidFill>
            <a:schemeClr val="bg1"/>
          </a:solidFill>
        </p:grpSpPr>
        <p:sp>
          <p:nvSpPr>
            <p:cNvPr id="12" name="Freeform 34"/>
            <p:cNvSpPr/>
            <p:nvPr/>
          </p:nvSpPr>
          <p:spPr bwMode="auto">
            <a:xfrm>
              <a:off x="8475663" y="1762125"/>
              <a:ext cx="268288" cy="296863"/>
            </a:xfrm>
            <a:custGeom>
              <a:avLst/>
              <a:gdLst>
                <a:gd name="T0" fmla="*/ 455 w 2374"/>
                <a:gd name="T1" fmla="*/ 0 h 2614"/>
                <a:gd name="T2" fmla="*/ 468 w 2374"/>
                <a:gd name="T3" fmla="*/ 4 h 2614"/>
                <a:gd name="T4" fmla="*/ 2350 w 2374"/>
                <a:gd name="T5" fmla="*/ 903 h 2614"/>
                <a:gd name="T6" fmla="*/ 2362 w 2374"/>
                <a:gd name="T7" fmla="*/ 911 h 2614"/>
                <a:gd name="T8" fmla="*/ 2370 w 2374"/>
                <a:gd name="T9" fmla="*/ 921 h 2614"/>
                <a:gd name="T10" fmla="*/ 2374 w 2374"/>
                <a:gd name="T11" fmla="*/ 934 h 2614"/>
                <a:gd name="T12" fmla="*/ 2374 w 2374"/>
                <a:gd name="T13" fmla="*/ 948 h 2614"/>
                <a:gd name="T14" fmla="*/ 2370 w 2374"/>
                <a:gd name="T15" fmla="*/ 961 h 2614"/>
                <a:gd name="T16" fmla="*/ 1593 w 2374"/>
                <a:gd name="T17" fmla="*/ 2589 h 2614"/>
                <a:gd name="T18" fmla="*/ 1585 w 2374"/>
                <a:gd name="T19" fmla="*/ 2601 h 2614"/>
                <a:gd name="T20" fmla="*/ 1574 w 2374"/>
                <a:gd name="T21" fmla="*/ 2609 h 2614"/>
                <a:gd name="T22" fmla="*/ 1562 w 2374"/>
                <a:gd name="T23" fmla="*/ 2613 h 2614"/>
                <a:gd name="T24" fmla="*/ 1549 w 2374"/>
                <a:gd name="T25" fmla="*/ 2614 h 2614"/>
                <a:gd name="T26" fmla="*/ 1534 w 2374"/>
                <a:gd name="T27" fmla="*/ 2610 h 2614"/>
                <a:gd name="T28" fmla="*/ 1358 w 2374"/>
                <a:gd name="T29" fmla="*/ 2526 h 2614"/>
                <a:gd name="T30" fmla="*/ 1358 w 2374"/>
                <a:gd name="T31" fmla="*/ 1962 h 2614"/>
                <a:gd name="T32" fmla="*/ 1645 w 2374"/>
                <a:gd name="T33" fmla="*/ 2098 h 2614"/>
                <a:gd name="T34" fmla="*/ 2155 w 2374"/>
                <a:gd name="T35" fmla="*/ 1031 h 2614"/>
                <a:gd name="T36" fmla="*/ 524 w 2374"/>
                <a:gd name="T37" fmla="*/ 251 h 2614"/>
                <a:gd name="T38" fmla="*/ 224 w 2374"/>
                <a:gd name="T39" fmla="*/ 881 h 2614"/>
                <a:gd name="T40" fmla="*/ 0 w 2374"/>
                <a:gd name="T41" fmla="*/ 881 h 2614"/>
                <a:gd name="T42" fmla="*/ 410 w 2374"/>
                <a:gd name="T43" fmla="*/ 24 h 2614"/>
                <a:gd name="T44" fmla="*/ 417 w 2374"/>
                <a:gd name="T45" fmla="*/ 13 h 2614"/>
                <a:gd name="T46" fmla="*/ 429 w 2374"/>
                <a:gd name="T47" fmla="*/ 5 h 2614"/>
                <a:gd name="T48" fmla="*/ 442 w 2374"/>
                <a:gd name="T49" fmla="*/ 1 h 2614"/>
                <a:gd name="T50" fmla="*/ 455 w 2374"/>
                <a:gd name="T5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74" h="2614">
                  <a:moveTo>
                    <a:pt x="455" y="0"/>
                  </a:moveTo>
                  <a:lnTo>
                    <a:pt x="468" y="4"/>
                  </a:lnTo>
                  <a:lnTo>
                    <a:pt x="2350" y="903"/>
                  </a:lnTo>
                  <a:lnTo>
                    <a:pt x="2362" y="911"/>
                  </a:lnTo>
                  <a:lnTo>
                    <a:pt x="2370" y="921"/>
                  </a:lnTo>
                  <a:lnTo>
                    <a:pt x="2374" y="934"/>
                  </a:lnTo>
                  <a:lnTo>
                    <a:pt x="2374" y="948"/>
                  </a:lnTo>
                  <a:lnTo>
                    <a:pt x="2370" y="961"/>
                  </a:lnTo>
                  <a:lnTo>
                    <a:pt x="1593" y="2589"/>
                  </a:lnTo>
                  <a:lnTo>
                    <a:pt x="1585" y="2601"/>
                  </a:lnTo>
                  <a:lnTo>
                    <a:pt x="1574" y="2609"/>
                  </a:lnTo>
                  <a:lnTo>
                    <a:pt x="1562" y="2613"/>
                  </a:lnTo>
                  <a:lnTo>
                    <a:pt x="1549" y="2614"/>
                  </a:lnTo>
                  <a:lnTo>
                    <a:pt x="1534" y="2610"/>
                  </a:lnTo>
                  <a:lnTo>
                    <a:pt x="1358" y="2526"/>
                  </a:lnTo>
                  <a:lnTo>
                    <a:pt x="1358" y="1962"/>
                  </a:lnTo>
                  <a:lnTo>
                    <a:pt x="1645" y="2098"/>
                  </a:lnTo>
                  <a:lnTo>
                    <a:pt x="2155" y="1031"/>
                  </a:lnTo>
                  <a:lnTo>
                    <a:pt x="524" y="251"/>
                  </a:lnTo>
                  <a:lnTo>
                    <a:pt x="224" y="881"/>
                  </a:lnTo>
                  <a:lnTo>
                    <a:pt x="0" y="881"/>
                  </a:lnTo>
                  <a:lnTo>
                    <a:pt x="410" y="24"/>
                  </a:lnTo>
                  <a:lnTo>
                    <a:pt x="417" y="13"/>
                  </a:lnTo>
                  <a:lnTo>
                    <a:pt x="429" y="5"/>
                  </a:lnTo>
                  <a:lnTo>
                    <a:pt x="442" y="1"/>
                  </a:lnTo>
                  <a:lnTo>
                    <a:pt x="4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3" name="Freeform 35"/>
            <p:cNvSpPr>
              <a:spLocks noEditPoints="1"/>
            </p:cNvSpPr>
            <p:nvPr/>
          </p:nvSpPr>
          <p:spPr bwMode="auto">
            <a:xfrm>
              <a:off x="8367713" y="1874838"/>
              <a:ext cx="246063" cy="214313"/>
            </a:xfrm>
            <a:custGeom>
              <a:avLst/>
              <a:gdLst>
                <a:gd name="T0" fmla="*/ 202 w 2173"/>
                <a:gd name="T1" fmla="*/ 1383 h 1892"/>
                <a:gd name="T2" fmla="*/ 517 w 2173"/>
                <a:gd name="T3" fmla="*/ 1380 h 1892"/>
                <a:gd name="T4" fmla="*/ 523 w 2173"/>
                <a:gd name="T5" fmla="*/ 1357 h 1892"/>
                <a:gd name="T6" fmla="*/ 535 w 2173"/>
                <a:gd name="T7" fmla="*/ 1316 h 1892"/>
                <a:gd name="T8" fmla="*/ 551 w 2173"/>
                <a:gd name="T9" fmla="*/ 1259 h 1892"/>
                <a:gd name="T10" fmla="*/ 572 w 2173"/>
                <a:gd name="T11" fmla="*/ 1190 h 1892"/>
                <a:gd name="T12" fmla="*/ 598 w 2173"/>
                <a:gd name="T13" fmla="*/ 1114 h 1892"/>
                <a:gd name="T14" fmla="*/ 628 w 2173"/>
                <a:gd name="T15" fmla="*/ 1034 h 1892"/>
                <a:gd name="T16" fmla="*/ 661 w 2173"/>
                <a:gd name="T17" fmla="*/ 952 h 1892"/>
                <a:gd name="T18" fmla="*/ 697 w 2173"/>
                <a:gd name="T19" fmla="*/ 875 h 1892"/>
                <a:gd name="T20" fmla="*/ 737 w 2173"/>
                <a:gd name="T21" fmla="*/ 804 h 1892"/>
                <a:gd name="T22" fmla="*/ 778 w 2173"/>
                <a:gd name="T23" fmla="*/ 743 h 1892"/>
                <a:gd name="T24" fmla="*/ 822 w 2173"/>
                <a:gd name="T25" fmla="*/ 697 h 1892"/>
                <a:gd name="T26" fmla="*/ 867 w 2173"/>
                <a:gd name="T27" fmla="*/ 668 h 1892"/>
                <a:gd name="T28" fmla="*/ 913 w 2173"/>
                <a:gd name="T29" fmla="*/ 662 h 1892"/>
                <a:gd name="T30" fmla="*/ 960 w 2173"/>
                <a:gd name="T31" fmla="*/ 680 h 1892"/>
                <a:gd name="T32" fmla="*/ 1019 w 2173"/>
                <a:gd name="T33" fmla="*/ 737 h 1892"/>
                <a:gd name="T34" fmla="*/ 1081 w 2173"/>
                <a:gd name="T35" fmla="*/ 819 h 1892"/>
                <a:gd name="T36" fmla="*/ 1135 w 2173"/>
                <a:gd name="T37" fmla="*/ 907 h 1892"/>
                <a:gd name="T38" fmla="*/ 1181 w 2173"/>
                <a:gd name="T39" fmla="*/ 998 h 1892"/>
                <a:gd name="T40" fmla="*/ 1220 w 2173"/>
                <a:gd name="T41" fmla="*/ 1088 h 1892"/>
                <a:gd name="T42" fmla="*/ 1250 w 2173"/>
                <a:gd name="T43" fmla="*/ 1172 h 1892"/>
                <a:gd name="T44" fmla="*/ 1274 w 2173"/>
                <a:gd name="T45" fmla="*/ 1247 h 1892"/>
                <a:gd name="T46" fmla="*/ 1291 w 2173"/>
                <a:gd name="T47" fmla="*/ 1310 h 1892"/>
                <a:gd name="T48" fmla="*/ 1302 w 2173"/>
                <a:gd name="T49" fmla="*/ 1355 h 1892"/>
                <a:gd name="T50" fmla="*/ 1308 w 2173"/>
                <a:gd name="T51" fmla="*/ 1380 h 1892"/>
                <a:gd name="T52" fmla="*/ 1309 w 2173"/>
                <a:gd name="T53" fmla="*/ 1380 h 1892"/>
                <a:gd name="T54" fmla="*/ 1314 w 2173"/>
                <a:gd name="T55" fmla="*/ 1356 h 1892"/>
                <a:gd name="T56" fmla="*/ 1326 w 2173"/>
                <a:gd name="T57" fmla="*/ 1315 h 1892"/>
                <a:gd name="T58" fmla="*/ 1343 w 2173"/>
                <a:gd name="T59" fmla="*/ 1260 h 1892"/>
                <a:gd name="T60" fmla="*/ 1365 w 2173"/>
                <a:gd name="T61" fmla="*/ 1197 h 1892"/>
                <a:gd name="T62" fmla="*/ 1393 w 2173"/>
                <a:gd name="T63" fmla="*/ 1131 h 1892"/>
                <a:gd name="T64" fmla="*/ 1426 w 2173"/>
                <a:gd name="T65" fmla="*/ 1068 h 1892"/>
                <a:gd name="T66" fmla="*/ 1466 w 2173"/>
                <a:gd name="T67" fmla="*/ 1012 h 1892"/>
                <a:gd name="T68" fmla="*/ 1511 w 2173"/>
                <a:gd name="T69" fmla="*/ 971 h 1892"/>
                <a:gd name="T70" fmla="*/ 1561 w 2173"/>
                <a:gd name="T71" fmla="*/ 946 h 1892"/>
                <a:gd name="T72" fmla="*/ 1610 w 2173"/>
                <a:gd name="T73" fmla="*/ 945 h 1892"/>
                <a:gd name="T74" fmla="*/ 1655 w 2173"/>
                <a:gd name="T75" fmla="*/ 966 h 1892"/>
                <a:gd name="T76" fmla="*/ 1696 w 2173"/>
                <a:gd name="T77" fmla="*/ 1006 h 1892"/>
                <a:gd name="T78" fmla="*/ 1735 w 2173"/>
                <a:gd name="T79" fmla="*/ 1061 h 1892"/>
                <a:gd name="T80" fmla="*/ 1771 w 2173"/>
                <a:gd name="T81" fmla="*/ 1126 h 1892"/>
                <a:gd name="T82" fmla="*/ 1803 w 2173"/>
                <a:gd name="T83" fmla="*/ 1199 h 1892"/>
                <a:gd name="T84" fmla="*/ 1835 w 2173"/>
                <a:gd name="T85" fmla="*/ 1273 h 1892"/>
                <a:gd name="T86" fmla="*/ 1863 w 2173"/>
                <a:gd name="T87" fmla="*/ 1347 h 1892"/>
                <a:gd name="T88" fmla="*/ 2009 w 2173"/>
                <a:gd name="T89" fmla="*/ 1383 h 1892"/>
                <a:gd name="T90" fmla="*/ 202 w 2173"/>
                <a:gd name="T91" fmla="*/ 200 h 1892"/>
                <a:gd name="T92" fmla="*/ 2129 w 2173"/>
                <a:gd name="T93" fmla="*/ 0 h 1892"/>
                <a:gd name="T94" fmla="*/ 2155 w 2173"/>
                <a:gd name="T95" fmla="*/ 8 h 1892"/>
                <a:gd name="T96" fmla="*/ 2171 w 2173"/>
                <a:gd name="T97" fmla="*/ 30 h 1892"/>
                <a:gd name="T98" fmla="*/ 2173 w 2173"/>
                <a:gd name="T99" fmla="*/ 1848 h 1892"/>
                <a:gd name="T100" fmla="*/ 2165 w 2173"/>
                <a:gd name="T101" fmla="*/ 1874 h 1892"/>
                <a:gd name="T102" fmla="*/ 2143 w 2173"/>
                <a:gd name="T103" fmla="*/ 1890 h 1892"/>
                <a:gd name="T104" fmla="*/ 44 w 2173"/>
                <a:gd name="T105" fmla="*/ 1892 h 1892"/>
                <a:gd name="T106" fmla="*/ 18 w 2173"/>
                <a:gd name="T107" fmla="*/ 1884 h 1892"/>
                <a:gd name="T108" fmla="*/ 2 w 2173"/>
                <a:gd name="T109" fmla="*/ 1861 h 1892"/>
                <a:gd name="T110" fmla="*/ 0 w 2173"/>
                <a:gd name="T111" fmla="*/ 44 h 1892"/>
                <a:gd name="T112" fmla="*/ 8 w 2173"/>
                <a:gd name="T113" fmla="*/ 18 h 1892"/>
                <a:gd name="T114" fmla="*/ 31 w 2173"/>
                <a:gd name="T115" fmla="*/ 2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3" h="1892">
                  <a:moveTo>
                    <a:pt x="202" y="200"/>
                  </a:moveTo>
                  <a:lnTo>
                    <a:pt x="202" y="1383"/>
                  </a:lnTo>
                  <a:lnTo>
                    <a:pt x="516" y="1383"/>
                  </a:lnTo>
                  <a:lnTo>
                    <a:pt x="517" y="1380"/>
                  </a:lnTo>
                  <a:lnTo>
                    <a:pt x="519" y="1371"/>
                  </a:lnTo>
                  <a:lnTo>
                    <a:pt x="523" y="1357"/>
                  </a:lnTo>
                  <a:lnTo>
                    <a:pt x="528" y="1338"/>
                  </a:lnTo>
                  <a:lnTo>
                    <a:pt x="535" y="1316"/>
                  </a:lnTo>
                  <a:lnTo>
                    <a:pt x="542" y="1289"/>
                  </a:lnTo>
                  <a:lnTo>
                    <a:pt x="551" y="1259"/>
                  </a:lnTo>
                  <a:lnTo>
                    <a:pt x="561" y="1226"/>
                  </a:lnTo>
                  <a:lnTo>
                    <a:pt x="572" y="1190"/>
                  </a:lnTo>
                  <a:lnTo>
                    <a:pt x="584" y="1153"/>
                  </a:lnTo>
                  <a:lnTo>
                    <a:pt x="598" y="1114"/>
                  </a:lnTo>
                  <a:lnTo>
                    <a:pt x="613" y="1074"/>
                  </a:lnTo>
                  <a:lnTo>
                    <a:pt x="628" y="1034"/>
                  </a:lnTo>
                  <a:lnTo>
                    <a:pt x="643" y="993"/>
                  </a:lnTo>
                  <a:lnTo>
                    <a:pt x="661" y="952"/>
                  </a:lnTo>
                  <a:lnTo>
                    <a:pt x="679" y="913"/>
                  </a:lnTo>
                  <a:lnTo>
                    <a:pt x="697" y="875"/>
                  </a:lnTo>
                  <a:lnTo>
                    <a:pt x="717" y="838"/>
                  </a:lnTo>
                  <a:lnTo>
                    <a:pt x="737" y="804"/>
                  </a:lnTo>
                  <a:lnTo>
                    <a:pt x="758" y="772"/>
                  </a:lnTo>
                  <a:lnTo>
                    <a:pt x="778" y="743"/>
                  </a:lnTo>
                  <a:lnTo>
                    <a:pt x="800" y="718"/>
                  </a:lnTo>
                  <a:lnTo>
                    <a:pt x="822" y="697"/>
                  </a:lnTo>
                  <a:lnTo>
                    <a:pt x="844" y="680"/>
                  </a:lnTo>
                  <a:lnTo>
                    <a:pt x="867" y="668"/>
                  </a:lnTo>
                  <a:lnTo>
                    <a:pt x="890" y="662"/>
                  </a:lnTo>
                  <a:lnTo>
                    <a:pt x="913" y="662"/>
                  </a:lnTo>
                  <a:lnTo>
                    <a:pt x="937" y="668"/>
                  </a:lnTo>
                  <a:lnTo>
                    <a:pt x="960" y="680"/>
                  </a:lnTo>
                  <a:lnTo>
                    <a:pt x="985" y="701"/>
                  </a:lnTo>
                  <a:lnTo>
                    <a:pt x="1019" y="737"/>
                  </a:lnTo>
                  <a:lnTo>
                    <a:pt x="1052" y="777"/>
                  </a:lnTo>
                  <a:lnTo>
                    <a:pt x="1081" y="819"/>
                  </a:lnTo>
                  <a:lnTo>
                    <a:pt x="1110" y="863"/>
                  </a:lnTo>
                  <a:lnTo>
                    <a:pt x="1135" y="907"/>
                  </a:lnTo>
                  <a:lnTo>
                    <a:pt x="1160" y="953"/>
                  </a:lnTo>
                  <a:lnTo>
                    <a:pt x="1181" y="998"/>
                  </a:lnTo>
                  <a:lnTo>
                    <a:pt x="1201" y="1044"/>
                  </a:lnTo>
                  <a:lnTo>
                    <a:pt x="1220" y="1088"/>
                  </a:lnTo>
                  <a:lnTo>
                    <a:pt x="1236" y="1130"/>
                  </a:lnTo>
                  <a:lnTo>
                    <a:pt x="1250" y="1172"/>
                  </a:lnTo>
                  <a:lnTo>
                    <a:pt x="1263" y="1211"/>
                  </a:lnTo>
                  <a:lnTo>
                    <a:pt x="1274" y="1247"/>
                  </a:lnTo>
                  <a:lnTo>
                    <a:pt x="1284" y="1280"/>
                  </a:lnTo>
                  <a:lnTo>
                    <a:pt x="1291" y="1310"/>
                  </a:lnTo>
                  <a:lnTo>
                    <a:pt x="1298" y="1335"/>
                  </a:lnTo>
                  <a:lnTo>
                    <a:pt x="1302" y="1355"/>
                  </a:lnTo>
                  <a:lnTo>
                    <a:pt x="1306" y="1370"/>
                  </a:lnTo>
                  <a:lnTo>
                    <a:pt x="1308" y="1380"/>
                  </a:lnTo>
                  <a:lnTo>
                    <a:pt x="1308" y="1383"/>
                  </a:lnTo>
                  <a:lnTo>
                    <a:pt x="1309" y="1380"/>
                  </a:lnTo>
                  <a:lnTo>
                    <a:pt x="1311" y="1371"/>
                  </a:lnTo>
                  <a:lnTo>
                    <a:pt x="1314" y="1356"/>
                  </a:lnTo>
                  <a:lnTo>
                    <a:pt x="1320" y="1337"/>
                  </a:lnTo>
                  <a:lnTo>
                    <a:pt x="1326" y="1315"/>
                  </a:lnTo>
                  <a:lnTo>
                    <a:pt x="1334" y="1288"/>
                  </a:lnTo>
                  <a:lnTo>
                    <a:pt x="1343" y="1260"/>
                  </a:lnTo>
                  <a:lnTo>
                    <a:pt x="1353" y="1229"/>
                  </a:lnTo>
                  <a:lnTo>
                    <a:pt x="1365" y="1197"/>
                  </a:lnTo>
                  <a:lnTo>
                    <a:pt x="1379" y="1164"/>
                  </a:lnTo>
                  <a:lnTo>
                    <a:pt x="1393" y="1131"/>
                  </a:lnTo>
                  <a:lnTo>
                    <a:pt x="1409" y="1099"/>
                  </a:lnTo>
                  <a:lnTo>
                    <a:pt x="1426" y="1068"/>
                  </a:lnTo>
                  <a:lnTo>
                    <a:pt x="1446" y="1039"/>
                  </a:lnTo>
                  <a:lnTo>
                    <a:pt x="1466" y="1012"/>
                  </a:lnTo>
                  <a:lnTo>
                    <a:pt x="1488" y="990"/>
                  </a:lnTo>
                  <a:lnTo>
                    <a:pt x="1511" y="971"/>
                  </a:lnTo>
                  <a:lnTo>
                    <a:pt x="1535" y="955"/>
                  </a:lnTo>
                  <a:lnTo>
                    <a:pt x="1561" y="946"/>
                  </a:lnTo>
                  <a:lnTo>
                    <a:pt x="1586" y="942"/>
                  </a:lnTo>
                  <a:lnTo>
                    <a:pt x="1610" y="945"/>
                  </a:lnTo>
                  <a:lnTo>
                    <a:pt x="1633" y="953"/>
                  </a:lnTo>
                  <a:lnTo>
                    <a:pt x="1655" y="966"/>
                  </a:lnTo>
                  <a:lnTo>
                    <a:pt x="1676" y="985"/>
                  </a:lnTo>
                  <a:lnTo>
                    <a:pt x="1696" y="1006"/>
                  </a:lnTo>
                  <a:lnTo>
                    <a:pt x="1716" y="1033"/>
                  </a:lnTo>
                  <a:lnTo>
                    <a:pt x="1735" y="1061"/>
                  </a:lnTo>
                  <a:lnTo>
                    <a:pt x="1753" y="1093"/>
                  </a:lnTo>
                  <a:lnTo>
                    <a:pt x="1771" y="1126"/>
                  </a:lnTo>
                  <a:lnTo>
                    <a:pt x="1787" y="1162"/>
                  </a:lnTo>
                  <a:lnTo>
                    <a:pt x="1803" y="1199"/>
                  </a:lnTo>
                  <a:lnTo>
                    <a:pt x="1819" y="1235"/>
                  </a:lnTo>
                  <a:lnTo>
                    <a:pt x="1835" y="1273"/>
                  </a:lnTo>
                  <a:lnTo>
                    <a:pt x="1849" y="1311"/>
                  </a:lnTo>
                  <a:lnTo>
                    <a:pt x="1863" y="1347"/>
                  </a:lnTo>
                  <a:lnTo>
                    <a:pt x="1877" y="1383"/>
                  </a:lnTo>
                  <a:lnTo>
                    <a:pt x="2009" y="1383"/>
                  </a:lnTo>
                  <a:lnTo>
                    <a:pt x="2009" y="200"/>
                  </a:lnTo>
                  <a:lnTo>
                    <a:pt x="202" y="200"/>
                  </a:lnTo>
                  <a:close/>
                  <a:moveTo>
                    <a:pt x="44" y="0"/>
                  </a:moveTo>
                  <a:lnTo>
                    <a:pt x="2129" y="0"/>
                  </a:lnTo>
                  <a:lnTo>
                    <a:pt x="2143" y="2"/>
                  </a:lnTo>
                  <a:lnTo>
                    <a:pt x="2155" y="8"/>
                  </a:lnTo>
                  <a:lnTo>
                    <a:pt x="2165" y="18"/>
                  </a:lnTo>
                  <a:lnTo>
                    <a:pt x="2171" y="30"/>
                  </a:lnTo>
                  <a:lnTo>
                    <a:pt x="2173" y="44"/>
                  </a:lnTo>
                  <a:lnTo>
                    <a:pt x="2173" y="1848"/>
                  </a:lnTo>
                  <a:lnTo>
                    <a:pt x="2171" y="1861"/>
                  </a:lnTo>
                  <a:lnTo>
                    <a:pt x="2165" y="1874"/>
                  </a:lnTo>
                  <a:lnTo>
                    <a:pt x="2155" y="1884"/>
                  </a:lnTo>
                  <a:lnTo>
                    <a:pt x="2143" y="1890"/>
                  </a:lnTo>
                  <a:lnTo>
                    <a:pt x="2129" y="1892"/>
                  </a:lnTo>
                  <a:lnTo>
                    <a:pt x="44" y="1892"/>
                  </a:lnTo>
                  <a:lnTo>
                    <a:pt x="31" y="1890"/>
                  </a:lnTo>
                  <a:lnTo>
                    <a:pt x="18" y="1884"/>
                  </a:lnTo>
                  <a:lnTo>
                    <a:pt x="8" y="1874"/>
                  </a:lnTo>
                  <a:lnTo>
                    <a:pt x="2" y="1861"/>
                  </a:lnTo>
                  <a:lnTo>
                    <a:pt x="0" y="1848"/>
                  </a:lnTo>
                  <a:lnTo>
                    <a:pt x="0" y="44"/>
                  </a:lnTo>
                  <a:lnTo>
                    <a:pt x="2" y="30"/>
                  </a:lnTo>
                  <a:lnTo>
                    <a:pt x="8" y="18"/>
                  </a:lnTo>
                  <a:lnTo>
                    <a:pt x="18" y="8"/>
                  </a:lnTo>
                  <a:lnTo>
                    <a:pt x="31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4" name="Freeform 36"/>
            <p:cNvSpPr/>
            <p:nvPr/>
          </p:nvSpPr>
          <p:spPr bwMode="auto">
            <a:xfrm>
              <a:off x="8407401" y="1909763"/>
              <a:ext cx="33338" cy="33338"/>
            </a:xfrm>
            <a:custGeom>
              <a:avLst/>
              <a:gdLst>
                <a:gd name="T0" fmla="*/ 148 w 295"/>
                <a:gd name="T1" fmla="*/ 0 h 295"/>
                <a:gd name="T2" fmla="*/ 177 w 295"/>
                <a:gd name="T3" fmla="*/ 3 h 295"/>
                <a:gd name="T4" fmla="*/ 206 w 295"/>
                <a:gd name="T5" fmla="*/ 11 h 295"/>
                <a:gd name="T6" fmla="*/ 230 w 295"/>
                <a:gd name="T7" fmla="*/ 25 h 295"/>
                <a:gd name="T8" fmla="*/ 253 w 295"/>
                <a:gd name="T9" fmla="*/ 42 h 295"/>
                <a:gd name="T10" fmla="*/ 270 w 295"/>
                <a:gd name="T11" fmla="*/ 65 h 295"/>
                <a:gd name="T12" fmla="*/ 284 w 295"/>
                <a:gd name="T13" fmla="*/ 89 h 295"/>
                <a:gd name="T14" fmla="*/ 292 w 295"/>
                <a:gd name="T15" fmla="*/ 118 h 295"/>
                <a:gd name="T16" fmla="*/ 295 w 295"/>
                <a:gd name="T17" fmla="*/ 147 h 295"/>
                <a:gd name="T18" fmla="*/ 292 w 295"/>
                <a:gd name="T19" fmla="*/ 177 h 295"/>
                <a:gd name="T20" fmla="*/ 284 w 295"/>
                <a:gd name="T21" fmla="*/ 204 h 295"/>
                <a:gd name="T22" fmla="*/ 270 w 295"/>
                <a:gd name="T23" fmla="*/ 230 h 295"/>
                <a:gd name="T24" fmla="*/ 253 w 295"/>
                <a:gd name="T25" fmla="*/ 252 h 295"/>
                <a:gd name="T26" fmla="*/ 230 w 295"/>
                <a:gd name="T27" fmla="*/ 269 h 295"/>
                <a:gd name="T28" fmla="*/ 206 w 295"/>
                <a:gd name="T29" fmla="*/ 284 h 295"/>
                <a:gd name="T30" fmla="*/ 177 w 295"/>
                <a:gd name="T31" fmla="*/ 292 h 295"/>
                <a:gd name="T32" fmla="*/ 148 w 295"/>
                <a:gd name="T33" fmla="*/ 295 h 295"/>
                <a:gd name="T34" fmla="*/ 118 w 295"/>
                <a:gd name="T35" fmla="*/ 292 h 295"/>
                <a:gd name="T36" fmla="*/ 91 w 295"/>
                <a:gd name="T37" fmla="*/ 284 h 295"/>
                <a:gd name="T38" fmla="*/ 65 w 295"/>
                <a:gd name="T39" fmla="*/ 269 h 295"/>
                <a:gd name="T40" fmla="*/ 44 w 295"/>
                <a:gd name="T41" fmla="*/ 252 h 295"/>
                <a:gd name="T42" fmla="*/ 26 w 295"/>
                <a:gd name="T43" fmla="*/ 230 h 295"/>
                <a:gd name="T44" fmla="*/ 12 w 295"/>
                <a:gd name="T45" fmla="*/ 204 h 295"/>
                <a:gd name="T46" fmla="*/ 3 w 295"/>
                <a:gd name="T47" fmla="*/ 177 h 295"/>
                <a:gd name="T48" fmla="*/ 0 w 295"/>
                <a:gd name="T49" fmla="*/ 147 h 295"/>
                <a:gd name="T50" fmla="*/ 3 w 295"/>
                <a:gd name="T51" fmla="*/ 118 h 295"/>
                <a:gd name="T52" fmla="*/ 12 w 295"/>
                <a:gd name="T53" fmla="*/ 89 h 295"/>
                <a:gd name="T54" fmla="*/ 26 w 295"/>
                <a:gd name="T55" fmla="*/ 65 h 295"/>
                <a:gd name="T56" fmla="*/ 44 w 295"/>
                <a:gd name="T57" fmla="*/ 42 h 295"/>
                <a:gd name="T58" fmla="*/ 65 w 295"/>
                <a:gd name="T59" fmla="*/ 25 h 295"/>
                <a:gd name="T60" fmla="*/ 91 w 295"/>
                <a:gd name="T61" fmla="*/ 11 h 295"/>
                <a:gd name="T62" fmla="*/ 118 w 295"/>
                <a:gd name="T63" fmla="*/ 3 h 295"/>
                <a:gd name="T64" fmla="*/ 148 w 295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95">
                  <a:moveTo>
                    <a:pt x="148" y="0"/>
                  </a:moveTo>
                  <a:lnTo>
                    <a:pt x="177" y="3"/>
                  </a:lnTo>
                  <a:lnTo>
                    <a:pt x="206" y="11"/>
                  </a:lnTo>
                  <a:lnTo>
                    <a:pt x="230" y="25"/>
                  </a:lnTo>
                  <a:lnTo>
                    <a:pt x="253" y="42"/>
                  </a:lnTo>
                  <a:lnTo>
                    <a:pt x="270" y="65"/>
                  </a:lnTo>
                  <a:lnTo>
                    <a:pt x="284" y="89"/>
                  </a:lnTo>
                  <a:lnTo>
                    <a:pt x="292" y="118"/>
                  </a:lnTo>
                  <a:lnTo>
                    <a:pt x="295" y="147"/>
                  </a:lnTo>
                  <a:lnTo>
                    <a:pt x="292" y="177"/>
                  </a:lnTo>
                  <a:lnTo>
                    <a:pt x="284" y="204"/>
                  </a:lnTo>
                  <a:lnTo>
                    <a:pt x="270" y="230"/>
                  </a:lnTo>
                  <a:lnTo>
                    <a:pt x="253" y="252"/>
                  </a:lnTo>
                  <a:lnTo>
                    <a:pt x="230" y="269"/>
                  </a:lnTo>
                  <a:lnTo>
                    <a:pt x="206" y="284"/>
                  </a:lnTo>
                  <a:lnTo>
                    <a:pt x="177" y="292"/>
                  </a:lnTo>
                  <a:lnTo>
                    <a:pt x="148" y="295"/>
                  </a:lnTo>
                  <a:lnTo>
                    <a:pt x="118" y="292"/>
                  </a:lnTo>
                  <a:lnTo>
                    <a:pt x="91" y="284"/>
                  </a:lnTo>
                  <a:lnTo>
                    <a:pt x="65" y="269"/>
                  </a:lnTo>
                  <a:lnTo>
                    <a:pt x="44" y="252"/>
                  </a:lnTo>
                  <a:lnTo>
                    <a:pt x="26" y="230"/>
                  </a:lnTo>
                  <a:lnTo>
                    <a:pt x="12" y="204"/>
                  </a:lnTo>
                  <a:lnTo>
                    <a:pt x="3" y="177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2" y="89"/>
                  </a:lnTo>
                  <a:lnTo>
                    <a:pt x="26" y="65"/>
                  </a:lnTo>
                  <a:lnTo>
                    <a:pt x="44" y="42"/>
                  </a:lnTo>
                  <a:lnTo>
                    <a:pt x="65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5" name="Freeform 37"/>
            <p:cNvSpPr/>
            <p:nvPr/>
          </p:nvSpPr>
          <p:spPr bwMode="auto">
            <a:xfrm>
              <a:off x="8512176" y="1912938"/>
              <a:ext cx="69850" cy="26988"/>
            </a:xfrm>
            <a:custGeom>
              <a:avLst/>
              <a:gdLst>
                <a:gd name="T0" fmla="*/ 223 w 608"/>
                <a:gd name="T1" fmla="*/ 0 h 237"/>
                <a:gd name="T2" fmla="*/ 251 w 608"/>
                <a:gd name="T3" fmla="*/ 0 h 237"/>
                <a:gd name="T4" fmla="*/ 270 w 608"/>
                <a:gd name="T5" fmla="*/ 2 h 237"/>
                <a:gd name="T6" fmla="*/ 287 w 608"/>
                <a:gd name="T7" fmla="*/ 9 h 237"/>
                <a:gd name="T8" fmla="*/ 300 w 608"/>
                <a:gd name="T9" fmla="*/ 21 h 237"/>
                <a:gd name="T10" fmla="*/ 334 w 608"/>
                <a:gd name="T11" fmla="*/ 9 h 237"/>
                <a:gd name="T12" fmla="*/ 371 w 608"/>
                <a:gd name="T13" fmla="*/ 2 h 237"/>
                <a:gd name="T14" fmla="*/ 411 w 608"/>
                <a:gd name="T15" fmla="*/ 0 h 237"/>
                <a:gd name="T16" fmla="*/ 446 w 608"/>
                <a:gd name="T17" fmla="*/ 2 h 237"/>
                <a:gd name="T18" fmla="*/ 479 w 608"/>
                <a:gd name="T19" fmla="*/ 7 h 237"/>
                <a:gd name="T20" fmla="*/ 510 w 608"/>
                <a:gd name="T21" fmla="*/ 16 h 237"/>
                <a:gd name="T22" fmla="*/ 537 w 608"/>
                <a:gd name="T23" fmla="*/ 28 h 237"/>
                <a:gd name="T24" fmla="*/ 562 w 608"/>
                <a:gd name="T25" fmla="*/ 42 h 237"/>
                <a:gd name="T26" fmla="*/ 581 w 608"/>
                <a:gd name="T27" fmla="*/ 59 h 237"/>
                <a:gd name="T28" fmla="*/ 595 w 608"/>
                <a:gd name="T29" fmla="*/ 78 h 237"/>
                <a:gd name="T30" fmla="*/ 605 w 608"/>
                <a:gd name="T31" fmla="*/ 98 h 237"/>
                <a:gd name="T32" fmla="*/ 608 w 608"/>
                <a:gd name="T33" fmla="*/ 119 h 237"/>
                <a:gd name="T34" fmla="*/ 605 w 608"/>
                <a:gd name="T35" fmla="*/ 140 h 237"/>
                <a:gd name="T36" fmla="*/ 595 w 608"/>
                <a:gd name="T37" fmla="*/ 160 h 237"/>
                <a:gd name="T38" fmla="*/ 581 w 608"/>
                <a:gd name="T39" fmla="*/ 178 h 237"/>
                <a:gd name="T40" fmla="*/ 562 w 608"/>
                <a:gd name="T41" fmla="*/ 196 h 237"/>
                <a:gd name="T42" fmla="*/ 537 w 608"/>
                <a:gd name="T43" fmla="*/ 210 h 237"/>
                <a:gd name="T44" fmla="*/ 510 w 608"/>
                <a:gd name="T45" fmla="*/ 221 h 237"/>
                <a:gd name="T46" fmla="*/ 479 w 608"/>
                <a:gd name="T47" fmla="*/ 230 h 237"/>
                <a:gd name="T48" fmla="*/ 446 w 608"/>
                <a:gd name="T49" fmla="*/ 235 h 237"/>
                <a:gd name="T50" fmla="*/ 411 w 608"/>
                <a:gd name="T51" fmla="*/ 237 h 237"/>
                <a:gd name="T52" fmla="*/ 380 w 608"/>
                <a:gd name="T53" fmla="*/ 235 h 237"/>
                <a:gd name="T54" fmla="*/ 350 w 608"/>
                <a:gd name="T55" fmla="*/ 231 h 237"/>
                <a:gd name="T56" fmla="*/ 323 w 608"/>
                <a:gd name="T57" fmla="*/ 224 h 237"/>
                <a:gd name="T58" fmla="*/ 297 w 608"/>
                <a:gd name="T59" fmla="*/ 215 h 237"/>
                <a:gd name="T60" fmla="*/ 269 w 608"/>
                <a:gd name="T61" fmla="*/ 220 h 237"/>
                <a:gd name="T62" fmla="*/ 238 w 608"/>
                <a:gd name="T63" fmla="*/ 223 h 237"/>
                <a:gd name="T64" fmla="*/ 205 w 608"/>
                <a:gd name="T65" fmla="*/ 224 h 237"/>
                <a:gd name="T66" fmla="*/ 169 w 608"/>
                <a:gd name="T67" fmla="*/ 223 h 237"/>
                <a:gd name="T68" fmla="*/ 133 w 608"/>
                <a:gd name="T69" fmla="*/ 219 h 237"/>
                <a:gd name="T70" fmla="*/ 102 w 608"/>
                <a:gd name="T71" fmla="*/ 213 h 237"/>
                <a:gd name="T72" fmla="*/ 73 w 608"/>
                <a:gd name="T73" fmla="*/ 205 h 237"/>
                <a:gd name="T74" fmla="*/ 48 w 608"/>
                <a:gd name="T75" fmla="*/ 195 h 237"/>
                <a:gd name="T76" fmla="*/ 27 w 608"/>
                <a:gd name="T77" fmla="*/ 183 h 237"/>
                <a:gd name="T78" fmla="*/ 12 w 608"/>
                <a:gd name="T79" fmla="*/ 170 h 237"/>
                <a:gd name="T80" fmla="*/ 3 w 608"/>
                <a:gd name="T81" fmla="*/ 157 h 237"/>
                <a:gd name="T82" fmla="*/ 0 w 608"/>
                <a:gd name="T83" fmla="*/ 142 h 237"/>
                <a:gd name="T84" fmla="*/ 3 w 608"/>
                <a:gd name="T85" fmla="*/ 128 h 237"/>
                <a:gd name="T86" fmla="*/ 11 w 608"/>
                <a:gd name="T87" fmla="*/ 115 h 237"/>
                <a:gd name="T88" fmla="*/ 25 w 608"/>
                <a:gd name="T89" fmla="*/ 103 h 237"/>
                <a:gd name="T90" fmla="*/ 44 w 608"/>
                <a:gd name="T91" fmla="*/ 92 h 237"/>
                <a:gd name="T92" fmla="*/ 66 w 608"/>
                <a:gd name="T93" fmla="*/ 83 h 237"/>
                <a:gd name="T94" fmla="*/ 92 w 608"/>
                <a:gd name="T95" fmla="*/ 74 h 237"/>
                <a:gd name="T96" fmla="*/ 121 w 608"/>
                <a:gd name="T97" fmla="*/ 67 h 237"/>
                <a:gd name="T98" fmla="*/ 154 w 608"/>
                <a:gd name="T99" fmla="*/ 63 h 237"/>
                <a:gd name="T100" fmla="*/ 158 w 608"/>
                <a:gd name="T101" fmla="*/ 46 h 237"/>
                <a:gd name="T102" fmla="*/ 165 w 608"/>
                <a:gd name="T103" fmla="*/ 31 h 237"/>
                <a:gd name="T104" fmla="*/ 176 w 608"/>
                <a:gd name="T105" fmla="*/ 18 h 237"/>
                <a:gd name="T106" fmla="*/ 189 w 608"/>
                <a:gd name="T107" fmla="*/ 8 h 237"/>
                <a:gd name="T108" fmla="*/ 205 w 608"/>
                <a:gd name="T109" fmla="*/ 2 h 237"/>
                <a:gd name="T110" fmla="*/ 223 w 608"/>
                <a:gd name="T1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8" h="237">
                  <a:moveTo>
                    <a:pt x="223" y="0"/>
                  </a:moveTo>
                  <a:lnTo>
                    <a:pt x="251" y="0"/>
                  </a:lnTo>
                  <a:lnTo>
                    <a:pt x="270" y="2"/>
                  </a:lnTo>
                  <a:lnTo>
                    <a:pt x="287" y="9"/>
                  </a:lnTo>
                  <a:lnTo>
                    <a:pt x="300" y="21"/>
                  </a:lnTo>
                  <a:lnTo>
                    <a:pt x="334" y="9"/>
                  </a:lnTo>
                  <a:lnTo>
                    <a:pt x="371" y="2"/>
                  </a:lnTo>
                  <a:lnTo>
                    <a:pt x="411" y="0"/>
                  </a:lnTo>
                  <a:lnTo>
                    <a:pt x="446" y="2"/>
                  </a:lnTo>
                  <a:lnTo>
                    <a:pt x="479" y="7"/>
                  </a:lnTo>
                  <a:lnTo>
                    <a:pt x="510" y="16"/>
                  </a:lnTo>
                  <a:lnTo>
                    <a:pt x="537" y="28"/>
                  </a:lnTo>
                  <a:lnTo>
                    <a:pt x="562" y="42"/>
                  </a:lnTo>
                  <a:lnTo>
                    <a:pt x="581" y="59"/>
                  </a:lnTo>
                  <a:lnTo>
                    <a:pt x="595" y="78"/>
                  </a:lnTo>
                  <a:lnTo>
                    <a:pt x="605" y="98"/>
                  </a:lnTo>
                  <a:lnTo>
                    <a:pt x="608" y="119"/>
                  </a:lnTo>
                  <a:lnTo>
                    <a:pt x="605" y="140"/>
                  </a:lnTo>
                  <a:lnTo>
                    <a:pt x="595" y="160"/>
                  </a:lnTo>
                  <a:lnTo>
                    <a:pt x="581" y="178"/>
                  </a:lnTo>
                  <a:lnTo>
                    <a:pt x="562" y="196"/>
                  </a:lnTo>
                  <a:lnTo>
                    <a:pt x="537" y="210"/>
                  </a:lnTo>
                  <a:lnTo>
                    <a:pt x="510" y="221"/>
                  </a:lnTo>
                  <a:lnTo>
                    <a:pt x="479" y="230"/>
                  </a:lnTo>
                  <a:lnTo>
                    <a:pt x="446" y="235"/>
                  </a:lnTo>
                  <a:lnTo>
                    <a:pt x="411" y="237"/>
                  </a:lnTo>
                  <a:lnTo>
                    <a:pt x="380" y="235"/>
                  </a:lnTo>
                  <a:lnTo>
                    <a:pt x="350" y="231"/>
                  </a:lnTo>
                  <a:lnTo>
                    <a:pt x="323" y="224"/>
                  </a:lnTo>
                  <a:lnTo>
                    <a:pt x="297" y="215"/>
                  </a:lnTo>
                  <a:lnTo>
                    <a:pt x="269" y="220"/>
                  </a:lnTo>
                  <a:lnTo>
                    <a:pt x="238" y="223"/>
                  </a:lnTo>
                  <a:lnTo>
                    <a:pt x="205" y="224"/>
                  </a:lnTo>
                  <a:lnTo>
                    <a:pt x="169" y="223"/>
                  </a:lnTo>
                  <a:lnTo>
                    <a:pt x="133" y="219"/>
                  </a:lnTo>
                  <a:lnTo>
                    <a:pt x="102" y="213"/>
                  </a:lnTo>
                  <a:lnTo>
                    <a:pt x="73" y="205"/>
                  </a:lnTo>
                  <a:lnTo>
                    <a:pt x="48" y="195"/>
                  </a:lnTo>
                  <a:lnTo>
                    <a:pt x="27" y="183"/>
                  </a:lnTo>
                  <a:lnTo>
                    <a:pt x="12" y="170"/>
                  </a:lnTo>
                  <a:lnTo>
                    <a:pt x="3" y="157"/>
                  </a:lnTo>
                  <a:lnTo>
                    <a:pt x="0" y="142"/>
                  </a:lnTo>
                  <a:lnTo>
                    <a:pt x="3" y="128"/>
                  </a:lnTo>
                  <a:lnTo>
                    <a:pt x="11" y="115"/>
                  </a:lnTo>
                  <a:lnTo>
                    <a:pt x="25" y="103"/>
                  </a:lnTo>
                  <a:lnTo>
                    <a:pt x="44" y="92"/>
                  </a:lnTo>
                  <a:lnTo>
                    <a:pt x="66" y="83"/>
                  </a:lnTo>
                  <a:lnTo>
                    <a:pt x="92" y="74"/>
                  </a:lnTo>
                  <a:lnTo>
                    <a:pt x="121" y="67"/>
                  </a:lnTo>
                  <a:lnTo>
                    <a:pt x="154" y="63"/>
                  </a:lnTo>
                  <a:lnTo>
                    <a:pt x="158" y="46"/>
                  </a:lnTo>
                  <a:lnTo>
                    <a:pt x="165" y="31"/>
                  </a:lnTo>
                  <a:lnTo>
                    <a:pt x="176" y="18"/>
                  </a:lnTo>
                  <a:lnTo>
                    <a:pt x="189" y="8"/>
                  </a:lnTo>
                  <a:lnTo>
                    <a:pt x="205" y="2"/>
                  </a:lnTo>
                  <a:lnTo>
                    <a:pt x="2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sp>
        <p:nvSpPr>
          <p:cNvPr id="16" name="Freeform 65"/>
          <p:cNvSpPr>
            <a:spLocks noEditPoints="1"/>
          </p:cNvSpPr>
          <p:nvPr/>
        </p:nvSpPr>
        <p:spPr bwMode="auto">
          <a:xfrm>
            <a:off x="4637782" y="3174564"/>
            <a:ext cx="651539" cy="466177"/>
          </a:xfrm>
          <a:custGeom>
            <a:avLst/>
            <a:gdLst>
              <a:gd name="T0" fmla="*/ 763 w 3584"/>
              <a:gd name="T1" fmla="*/ 1686 h 2687"/>
              <a:gd name="T2" fmla="*/ 996 w 3584"/>
              <a:gd name="T3" fmla="*/ 1876 h 2687"/>
              <a:gd name="T4" fmla="*/ 1212 w 3584"/>
              <a:gd name="T5" fmla="*/ 2067 h 2687"/>
              <a:gd name="T6" fmla="*/ 1400 w 3584"/>
              <a:gd name="T7" fmla="*/ 2264 h 2687"/>
              <a:gd name="T8" fmla="*/ 1382 w 3584"/>
              <a:gd name="T9" fmla="*/ 2616 h 2687"/>
              <a:gd name="T10" fmla="*/ 1055 w 3584"/>
              <a:gd name="T11" fmla="*/ 2635 h 2687"/>
              <a:gd name="T12" fmla="*/ 1046 w 3584"/>
              <a:gd name="T13" fmla="*/ 2390 h 2687"/>
              <a:gd name="T14" fmla="*/ 793 w 3584"/>
              <a:gd name="T15" fmla="*/ 2341 h 2687"/>
              <a:gd name="T16" fmla="*/ 760 w 3584"/>
              <a:gd name="T17" fmla="*/ 2154 h 2687"/>
              <a:gd name="T18" fmla="*/ 545 w 3584"/>
              <a:gd name="T19" fmla="*/ 2046 h 2687"/>
              <a:gd name="T20" fmla="*/ 502 w 3584"/>
              <a:gd name="T21" fmla="*/ 1911 h 2687"/>
              <a:gd name="T22" fmla="*/ 310 w 3584"/>
              <a:gd name="T23" fmla="*/ 1726 h 2687"/>
              <a:gd name="T24" fmla="*/ 567 w 3584"/>
              <a:gd name="T25" fmla="*/ 1457 h 2687"/>
              <a:gd name="T26" fmla="*/ 1656 w 3584"/>
              <a:gd name="T27" fmla="*/ 132 h 2687"/>
              <a:gd name="T28" fmla="*/ 1503 w 3584"/>
              <a:gd name="T29" fmla="*/ 242 h 2687"/>
              <a:gd name="T30" fmla="*/ 1129 w 3584"/>
              <a:gd name="T31" fmla="*/ 490 h 2687"/>
              <a:gd name="T32" fmla="*/ 1133 w 3584"/>
              <a:gd name="T33" fmla="*/ 1009 h 2687"/>
              <a:gd name="T34" fmla="*/ 1524 w 3584"/>
              <a:gd name="T35" fmla="*/ 1080 h 2687"/>
              <a:gd name="T36" fmla="*/ 2026 w 3584"/>
              <a:gd name="T37" fmla="*/ 879 h 2687"/>
              <a:gd name="T38" fmla="*/ 2224 w 3584"/>
              <a:gd name="T39" fmla="*/ 1016 h 2687"/>
              <a:gd name="T40" fmla="*/ 2359 w 3584"/>
              <a:gd name="T41" fmla="*/ 1156 h 2687"/>
              <a:gd name="T42" fmla="*/ 2492 w 3584"/>
              <a:gd name="T43" fmla="*/ 1295 h 2687"/>
              <a:gd name="T44" fmla="*/ 2841 w 3584"/>
              <a:gd name="T45" fmla="*/ 1656 h 2687"/>
              <a:gd name="T46" fmla="*/ 2770 w 3584"/>
              <a:gd name="T47" fmla="*/ 1928 h 2687"/>
              <a:gd name="T48" fmla="*/ 2488 w 3584"/>
              <a:gd name="T49" fmla="*/ 1753 h 2687"/>
              <a:gd name="T50" fmla="*/ 2349 w 3584"/>
              <a:gd name="T51" fmla="*/ 1626 h 2687"/>
              <a:gd name="T52" fmla="*/ 2340 w 3584"/>
              <a:gd name="T53" fmla="*/ 1664 h 2687"/>
              <a:gd name="T54" fmla="*/ 2578 w 3584"/>
              <a:gd name="T55" fmla="*/ 1930 h 2687"/>
              <a:gd name="T56" fmla="*/ 2552 w 3584"/>
              <a:gd name="T57" fmla="*/ 2176 h 2687"/>
              <a:gd name="T58" fmla="*/ 2266 w 3584"/>
              <a:gd name="T59" fmla="*/ 2070 h 2687"/>
              <a:gd name="T60" fmla="*/ 2025 w 3584"/>
              <a:gd name="T61" fmla="*/ 1855 h 2687"/>
              <a:gd name="T62" fmla="*/ 2147 w 3584"/>
              <a:gd name="T63" fmla="*/ 2024 h 2687"/>
              <a:gd name="T64" fmla="*/ 2312 w 3584"/>
              <a:gd name="T65" fmla="*/ 2280 h 2687"/>
              <a:gd name="T66" fmla="*/ 2066 w 3584"/>
              <a:gd name="T67" fmla="*/ 2400 h 2687"/>
              <a:gd name="T68" fmla="*/ 1827 w 3584"/>
              <a:gd name="T69" fmla="*/ 2151 h 2687"/>
              <a:gd name="T70" fmla="*/ 1737 w 3584"/>
              <a:gd name="T71" fmla="*/ 2100 h 2687"/>
              <a:gd name="T72" fmla="*/ 1848 w 3584"/>
              <a:gd name="T73" fmla="*/ 2248 h 2687"/>
              <a:gd name="T74" fmla="*/ 1987 w 3584"/>
              <a:gd name="T75" fmla="*/ 2508 h 2687"/>
              <a:gd name="T76" fmla="*/ 1724 w 3584"/>
              <a:gd name="T77" fmla="*/ 2582 h 2687"/>
              <a:gd name="T78" fmla="*/ 1644 w 3584"/>
              <a:gd name="T79" fmla="*/ 2446 h 2687"/>
              <a:gd name="T80" fmla="*/ 1392 w 3584"/>
              <a:gd name="T81" fmla="*/ 2069 h 2687"/>
              <a:gd name="T82" fmla="*/ 1097 w 3584"/>
              <a:gd name="T83" fmla="*/ 1681 h 2687"/>
              <a:gd name="T84" fmla="*/ 734 w 3584"/>
              <a:gd name="T85" fmla="*/ 1321 h 2687"/>
              <a:gd name="T86" fmla="*/ 267 w 3584"/>
              <a:gd name="T87" fmla="*/ 1429 h 2687"/>
              <a:gd name="T88" fmla="*/ 11 w 3584"/>
              <a:gd name="T89" fmla="*/ 1498 h 2687"/>
              <a:gd name="T90" fmla="*/ 619 w 3584"/>
              <a:gd name="T91" fmla="*/ 351 h 2687"/>
              <a:gd name="T92" fmla="*/ 772 w 3584"/>
              <a:gd name="T93" fmla="*/ 263 h 2687"/>
              <a:gd name="T94" fmla="*/ 1188 w 3584"/>
              <a:gd name="T95" fmla="*/ 50 h 2687"/>
              <a:gd name="T96" fmla="*/ 2446 w 3584"/>
              <a:gd name="T97" fmla="*/ 56 h 2687"/>
              <a:gd name="T98" fmla="*/ 2825 w 3584"/>
              <a:gd name="T99" fmla="*/ 385 h 2687"/>
              <a:gd name="T100" fmla="*/ 2962 w 3584"/>
              <a:gd name="T101" fmla="*/ 458 h 2687"/>
              <a:gd name="T102" fmla="*/ 3316 w 3584"/>
              <a:gd name="T103" fmla="*/ 398 h 2687"/>
              <a:gd name="T104" fmla="*/ 3584 w 3584"/>
              <a:gd name="T105" fmla="*/ 1458 h 2687"/>
              <a:gd name="T106" fmla="*/ 3335 w 3584"/>
              <a:gd name="T107" fmla="*/ 1506 h 2687"/>
              <a:gd name="T108" fmla="*/ 3055 w 3584"/>
              <a:gd name="T109" fmla="*/ 1502 h 2687"/>
              <a:gd name="T110" fmla="*/ 2714 w 3584"/>
              <a:gd name="T111" fmla="*/ 1171 h 2687"/>
              <a:gd name="T112" fmla="*/ 2325 w 3584"/>
              <a:gd name="T113" fmla="*/ 772 h 2687"/>
              <a:gd name="T114" fmla="*/ 2197 w 3584"/>
              <a:gd name="T115" fmla="*/ 653 h 2687"/>
              <a:gd name="T116" fmla="*/ 1845 w 3584"/>
              <a:gd name="T117" fmla="*/ 733 h 2687"/>
              <a:gd name="T118" fmla="*/ 1414 w 3584"/>
              <a:gd name="T119" fmla="*/ 952 h 2687"/>
              <a:gd name="T120" fmla="*/ 1186 w 3584"/>
              <a:gd name="T121" fmla="*/ 674 h 2687"/>
              <a:gd name="T122" fmla="*/ 1604 w 3584"/>
              <a:gd name="T123" fmla="*/ 363 h 2687"/>
              <a:gd name="T124" fmla="*/ 2186 w 3584"/>
              <a:gd name="T125" fmla="*/ 28 h 2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84" h="2687">
                <a:moveTo>
                  <a:pt x="567" y="1457"/>
                </a:moveTo>
                <a:lnTo>
                  <a:pt x="600" y="1458"/>
                </a:lnTo>
                <a:lnTo>
                  <a:pt x="632" y="1466"/>
                </a:lnTo>
                <a:lnTo>
                  <a:pt x="661" y="1478"/>
                </a:lnTo>
                <a:lnTo>
                  <a:pt x="689" y="1495"/>
                </a:lnTo>
                <a:lnTo>
                  <a:pt x="715" y="1517"/>
                </a:lnTo>
                <a:lnTo>
                  <a:pt x="733" y="1541"/>
                </a:lnTo>
                <a:lnTo>
                  <a:pt x="747" y="1567"/>
                </a:lnTo>
                <a:lnTo>
                  <a:pt x="757" y="1596"/>
                </a:lnTo>
                <a:lnTo>
                  <a:pt x="764" y="1625"/>
                </a:lnTo>
                <a:lnTo>
                  <a:pt x="765" y="1656"/>
                </a:lnTo>
                <a:lnTo>
                  <a:pt x="763" y="1686"/>
                </a:lnTo>
                <a:lnTo>
                  <a:pt x="756" y="1717"/>
                </a:lnTo>
                <a:lnTo>
                  <a:pt x="785" y="1712"/>
                </a:lnTo>
                <a:lnTo>
                  <a:pt x="815" y="1710"/>
                </a:lnTo>
                <a:lnTo>
                  <a:pt x="844" y="1714"/>
                </a:lnTo>
                <a:lnTo>
                  <a:pt x="873" y="1720"/>
                </a:lnTo>
                <a:lnTo>
                  <a:pt x="899" y="1731"/>
                </a:lnTo>
                <a:lnTo>
                  <a:pt x="924" y="1747"/>
                </a:lnTo>
                <a:lnTo>
                  <a:pt x="947" y="1767"/>
                </a:lnTo>
                <a:lnTo>
                  <a:pt x="965" y="1792"/>
                </a:lnTo>
                <a:lnTo>
                  <a:pt x="981" y="1818"/>
                </a:lnTo>
                <a:lnTo>
                  <a:pt x="991" y="1847"/>
                </a:lnTo>
                <a:lnTo>
                  <a:pt x="996" y="1876"/>
                </a:lnTo>
                <a:lnTo>
                  <a:pt x="997" y="1906"/>
                </a:lnTo>
                <a:lnTo>
                  <a:pt x="995" y="1937"/>
                </a:lnTo>
                <a:lnTo>
                  <a:pt x="988" y="1968"/>
                </a:lnTo>
                <a:lnTo>
                  <a:pt x="1018" y="1962"/>
                </a:lnTo>
                <a:lnTo>
                  <a:pt x="1047" y="1961"/>
                </a:lnTo>
                <a:lnTo>
                  <a:pt x="1077" y="1963"/>
                </a:lnTo>
                <a:lnTo>
                  <a:pt x="1105" y="1971"/>
                </a:lnTo>
                <a:lnTo>
                  <a:pt x="1132" y="1982"/>
                </a:lnTo>
                <a:lnTo>
                  <a:pt x="1156" y="1997"/>
                </a:lnTo>
                <a:lnTo>
                  <a:pt x="1179" y="2018"/>
                </a:lnTo>
                <a:lnTo>
                  <a:pt x="1198" y="2041"/>
                </a:lnTo>
                <a:lnTo>
                  <a:pt x="1212" y="2067"/>
                </a:lnTo>
                <a:lnTo>
                  <a:pt x="1223" y="2093"/>
                </a:lnTo>
                <a:lnTo>
                  <a:pt x="1229" y="2122"/>
                </a:lnTo>
                <a:lnTo>
                  <a:pt x="1232" y="2151"/>
                </a:lnTo>
                <a:lnTo>
                  <a:pt x="1229" y="2180"/>
                </a:lnTo>
                <a:lnTo>
                  <a:pt x="1225" y="2210"/>
                </a:lnTo>
                <a:lnTo>
                  <a:pt x="1215" y="2239"/>
                </a:lnTo>
                <a:lnTo>
                  <a:pt x="1248" y="2232"/>
                </a:lnTo>
                <a:lnTo>
                  <a:pt x="1280" y="2228"/>
                </a:lnTo>
                <a:lnTo>
                  <a:pt x="1311" y="2230"/>
                </a:lnTo>
                <a:lnTo>
                  <a:pt x="1343" y="2236"/>
                </a:lnTo>
                <a:lnTo>
                  <a:pt x="1372" y="2248"/>
                </a:lnTo>
                <a:lnTo>
                  <a:pt x="1400" y="2264"/>
                </a:lnTo>
                <a:lnTo>
                  <a:pt x="1424" y="2286"/>
                </a:lnTo>
                <a:lnTo>
                  <a:pt x="1444" y="2312"/>
                </a:lnTo>
                <a:lnTo>
                  <a:pt x="1461" y="2342"/>
                </a:lnTo>
                <a:lnTo>
                  <a:pt x="1471" y="2374"/>
                </a:lnTo>
                <a:lnTo>
                  <a:pt x="1476" y="2406"/>
                </a:lnTo>
                <a:lnTo>
                  <a:pt x="1477" y="2440"/>
                </a:lnTo>
                <a:lnTo>
                  <a:pt x="1472" y="2473"/>
                </a:lnTo>
                <a:lnTo>
                  <a:pt x="1463" y="2507"/>
                </a:lnTo>
                <a:lnTo>
                  <a:pt x="1448" y="2538"/>
                </a:lnTo>
                <a:lnTo>
                  <a:pt x="1429" y="2569"/>
                </a:lnTo>
                <a:lnTo>
                  <a:pt x="1404" y="2597"/>
                </a:lnTo>
                <a:lnTo>
                  <a:pt x="1382" y="2616"/>
                </a:lnTo>
                <a:lnTo>
                  <a:pt x="1357" y="2634"/>
                </a:lnTo>
                <a:lnTo>
                  <a:pt x="1330" y="2650"/>
                </a:lnTo>
                <a:lnTo>
                  <a:pt x="1301" y="2663"/>
                </a:lnTo>
                <a:lnTo>
                  <a:pt x="1272" y="2674"/>
                </a:lnTo>
                <a:lnTo>
                  <a:pt x="1241" y="2681"/>
                </a:lnTo>
                <a:lnTo>
                  <a:pt x="1211" y="2686"/>
                </a:lnTo>
                <a:lnTo>
                  <a:pt x="1180" y="2687"/>
                </a:lnTo>
                <a:lnTo>
                  <a:pt x="1151" y="2684"/>
                </a:lnTo>
                <a:lnTo>
                  <a:pt x="1124" y="2679"/>
                </a:lnTo>
                <a:lnTo>
                  <a:pt x="1097" y="2668"/>
                </a:lnTo>
                <a:lnTo>
                  <a:pt x="1075" y="2654"/>
                </a:lnTo>
                <a:lnTo>
                  <a:pt x="1055" y="2635"/>
                </a:lnTo>
                <a:lnTo>
                  <a:pt x="1036" y="2610"/>
                </a:lnTo>
                <a:lnTo>
                  <a:pt x="1024" y="2585"/>
                </a:lnTo>
                <a:lnTo>
                  <a:pt x="1018" y="2561"/>
                </a:lnTo>
                <a:lnTo>
                  <a:pt x="1016" y="2537"/>
                </a:lnTo>
                <a:lnTo>
                  <a:pt x="1018" y="2514"/>
                </a:lnTo>
                <a:lnTo>
                  <a:pt x="1023" y="2491"/>
                </a:lnTo>
                <a:lnTo>
                  <a:pt x="1030" y="2470"/>
                </a:lnTo>
                <a:lnTo>
                  <a:pt x="1039" y="2448"/>
                </a:lnTo>
                <a:lnTo>
                  <a:pt x="1048" y="2426"/>
                </a:lnTo>
                <a:lnTo>
                  <a:pt x="1057" y="2404"/>
                </a:lnTo>
                <a:lnTo>
                  <a:pt x="1066" y="2383"/>
                </a:lnTo>
                <a:lnTo>
                  <a:pt x="1046" y="2390"/>
                </a:lnTo>
                <a:lnTo>
                  <a:pt x="1025" y="2396"/>
                </a:lnTo>
                <a:lnTo>
                  <a:pt x="1005" y="2403"/>
                </a:lnTo>
                <a:lnTo>
                  <a:pt x="982" y="2408"/>
                </a:lnTo>
                <a:lnTo>
                  <a:pt x="959" y="2414"/>
                </a:lnTo>
                <a:lnTo>
                  <a:pt x="936" y="2416"/>
                </a:lnTo>
                <a:lnTo>
                  <a:pt x="913" y="2417"/>
                </a:lnTo>
                <a:lnTo>
                  <a:pt x="890" y="2415"/>
                </a:lnTo>
                <a:lnTo>
                  <a:pt x="868" y="2410"/>
                </a:lnTo>
                <a:lnTo>
                  <a:pt x="848" y="2400"/>
                </a:lnTo>
                <a:lnTo>
                  <a:pt x="828" y="2386"/>
                </a:lnTo>
                <a:lnTo>
                  <a:pt x="811" y="2367"/>
                </a:lnTo>
                <a:lnTo>
                  <a:pt x="793" y="2341"/>
                </a:lnTo>
                <a:lnTo>
                  <a:pt x="783" y="2317"/>
                </a:lnTo>
                <a:lnTo>
                  <a:pt x="778" y="2293"/>
                </a:lnTo>
                <a:lnTo>
                  <a:pt x="778" y="2269"/>
                </a:lnTo>
                <a:lnTo>
                  <a:pt x="781" y="2246"/>
                </a:lnTo>
                <a:lnTo>
                  <a:pt x="787" y="2224"/>
                </a:lnTo>
                <a:lnTo>
                  <a:pt x="794" y="2201"/>
                </a:lnTo>
                <a:lnTo>
                  <a:pt x="802" y="2179"/>
                </a:lnTo>
                <a:lnTo>
                  <a:pt x="809" y="2159"/>
                </a:lnTo>
                <a:lnTo>
                  <a:pt x="817" y="2137"/>
                </a:lnTo>
                <a:lnTo>
                  <a:pt x="799" y="2142"/>
                </a:lnTo>
                <a:lnTo>
                  <a:pt x="780" y="2148"/>
                </a:lnTo>
                <a:lnTo>
                  <a:pt x="760" y="2154"/>
                </a:lnTo>
                <a:lnTo>
                  <a:pt x="740" y="2160"/>
                </a:lnTo>
                <a:lnTo>
                  <a:pt x="719" y="2164"/>
                </a:lnTo>
                <a:lnTo>
                  <a:pt x="698" y="2168"/>
                </a:lnTo>
                <a:lnTo>
                  <a:pt x="677" y="2168"/>
                </a:lnTo>
                <a:lnTo>
                  <a:pt x="656" y="2167"/>
                </a:lnTo>
                <a:lnTo>
                  <a:pt x="636" y="2162"/>
                </a:lnTo>
                <a:lnTo>
                  <a:pt x="615" y="2152"/>
                </a:lnTo>
                <a:lnTo>
                  <a:pt x="597" y="2137"/>
                </a:lnTo>
                <a:lnTo>
                  <a:pt x="578" y="2117"/>
                </a:lnTo>
                <a:lnTo>
                  <a:pt x="562" y="2092"/>
                </a:lnTo>
                <a:lnTo>
                  <a:pt x="551" y="2068"/>
                </a:lnTo>
                <a:lnTo>
                  <a:pt x="545" y="2046"/>
                </a:lnTo>
                <a:lnTo>
                  <a:pt x="544" y="2024"/>
                </a:lnTo>
                <a:lnTo>
                  <a:pt x="545" y="2004"/>
                </a:lnTo>
                <a:lnTo>
                  <a:pt x="550" y="1983"/>
                </a:lnTo>
                <a:lnTo>
                  <a:pt x="556" y="1963"/>
                </a:lnTo>
                <a:lnTo>
                  <a:pt x="563" y="1945"/>
                </a:lnTo>
                <a:lnTo>
                  <a:pt x="571" y="1925"/>
                </a:lnTo>
                <a:lnTo>
                  <a:pt x="578" y="1906"/>
                </a:lnTo>
                <a:lnTo>
                  <a:pt x="585" y="1887"/>
                </a:lnTo>
                <a:lnTo>
                  <a:pt x="565" y="1892"/>
                </a:lnTo>
                <a:lnTo>
                  <a:pt x="544" y="1899"/>
                </a:lnTo>
                <a:lnTo>
                  <a:pt x="524" y="1906"/>
                </a:lnTo>
                <a:lnTo>
                  <a:pt x="502" y="1911"/>
                </a:lnTo>
                <a:lnTo>
                  <a:pt x="480" y="1916"/>
                </a:lnTo>
                <a:lnTo>
                  <a:pt x="457" y="1919"/>
                </a:lnTo>
                <a:lnTo>
                  <a:pt x="435" y="1918"/>
                </a:lnTo>
                <a:lnTo>
                  <a:pt x="412" y="1913"/>
                </a:lnTo>
                <a:lnTo>
                  <a:pt x="389" y="1903"/>
                </a:lnTo>
                <a:lnTo>
                  <a:pt x="368" y="1888"/>
                </a:lnTo>
                <a:lnTo>
                  <a:pt x="346" y="1866"/>
                </a:lnTo>
                <a:lnTo>
                  <a:pt x="328" y="1841"/>
                </a:lnTo>
                <a:lnTo>
                  <a:pt x="317" y="1815"/>
                </a:lnTo>
                <a:lnTo>
                  <a:pt x="311" y="1786"/>
                </a:lnTo>
                <a:lnTo>
                  <a:pt x="309" y="1756"/>
                </a:lnTo>
                <a:lnTo>
                  <a:pt x="310" y="1726"/>
                </a:lnTo>
                <a:lnTo>
                  <a:pt x="316" y="1694"/>
                </a:lnTo>
                <a:lnTo>
                  <a:pt x="325" y="1662"/>
                </a:lnTo>
                <a:lnTo>
                  <a:pt x="338" y="1632"/>
                </a:lnTo>
                <a:lnTo>
                  <a:pt x="353" y="1602"/>
                </a:lnTo>
                <a:lnTo>
                  <a:pt x="371" y="1575"/>
                </a:lnTo>
                <a:lnTo>
                  <a:pt x="391" y="1549"/>
                </a:lnTo>
                <a:lnTo>
                  <a:pt x="412" y="1526"/>
                </a:lnTo>
                <a:lnTo>
                  <a:pt x="440" y="1502"/>
                </a:lnTo>
                <a:lnTo>
                  <a:pt x="470" y="1483"/>
                </a:lnTo>
                <a:lnTo>
                  <a:pt x="502" y="1469"/>
                </a:lnTo>
                <a:lnTo>
                  <a:pt x="535" y="1460"/>
                </a:lnTo>
                <a:lnTo>
                  <a:pt x="567" y="1457"/>
                </a:lnTo>
                <a:close/>
                <a:moveTo>
                  <a:pt x="1351" y="15"/>
                </a:moveTo>
                <a:lnTo>
                  <a:pt x="1395" y="17"/>
                </a:lnTo>
                <a:lnTo>
                  <a:pt x="1437" y="23"/>
                </a:lnTo>
                <a:lnTo>
                  <a:pt x="1475" y="31"/>
                </a:lnTo>
                <a:lnTo>
                  <a:pt x="1510" y="41"/>
                </a:lnTo>
                <a:lnTo>
                  <a:pt x="1540" y="54"/>
                </a:lnTo>
                <a:lnTo>
                  <a:pt x="1568" y="67"/>
                </a:lnTo>
                <a:lnTo>
                  <a:pt x="1592" y="82"/>
                </a:lnTo>
                <a:lnTo>
                  <a:pt x="1612" y="96"/>
                </a:lnTo>
                <a:lnTo>
                  <a:pt x="1631" y="109"/>
                </a:lnTo>
                <a:lnTo>
                  <a:pt x="1645" y="121"/>
                </a:lnTo>
                <a:lnTo>
                  <a:pt x="1656" y="132"/>
                </a:lnTo>
                <a:lnTo>
                  <a:pt x="1664" y="139"/>
                </a:lnTo>
                <a:lnTo>
                  <a:pt x="1668" y="145"/>
                </a:lnTo>
                <a:lnTo>
                  <a:pt x="1669" y="147"/>
                </a:lnTo>
                <a:lnTo>
                  <a:pt x="1667" y="149"/>
                </a:lnTo>
                <a:lnTo>
                  <a:pt x="1659" y="152"/>
                </a:lnTo>
                <a:lnTo>
                  <a:pt x="1647" y="160"/>
                </a:lnTo>
                <a:lnTo>
                  <a:pt x="1631" y="169"/>
                </a:lnTo>
                <a:lnTo>
                  <a:pt x="1610" y="180"/>
                </a:lnTo>
                <a:lnTo>
                  <a:pt x="1587" y="193"/>
                </a:lnTo>
                <a:lnTo>
                  <a:pt x="1561" y="208"/>
                </a:lnTo>
                <a:lnTo>
                  <a:pt x="1533" y="224"/>
                </a:lnTo>
                <a:lnTo>
                  <a:pt x="1503" y="242"/>
                </a:lnTo>
                <a:lnTo>
                  <a:pt x="1472" y="260"/>
                </a:lnTo>
                <a:lnTo>
                  <a:pt x="1439" y="279"/>
                </a:lnTo>
                <a:lnTo>
                  <a:pt x="1406" y="299"/>
                </a:lnTo>
                <a:lnTo>
                  <a:pt x="1372" y="318"/>
                </a:lnTo>
                <a:lnTo>
                  <a:pt x="1340" y="339"/>
                </a:lnTo>
                <a:lnTo>
                  <a:pt x="1308" y="359"/>
                </a:lnTo>
                <a:lnTo>
                  <a:pt x="1277" y="378"/>
                </a:lnTo>
                <a:lnTo>
                  <a:pt x="1249" y="397"/>
                </a:lnTo>
                <a:lnTo>
                  <a:pt x="1222" y="414"/>
                </a:lnTo>
                <a:lnTo>
                  <a:pt x="1198" y="432"/>
                </a:lnTo>
                <a:lnTo>
                  <a:pt x="1162" y="458"/>
                </a:lnTo>
                <a:lnTo>
                  <a:pt x="1129" y="490"/>
                </a:lnTo>
                <a:lnTo>
                  <a:pt x="1100" y="524"/>
                </a:lnTo>
                <a:lnTo>
                  <a:pt x="1075" y="564"/>
                </a:lnTo>
                <a:lnTo>
                  <a:pt x="1055" y="605"/>
                </a:lnTo>
                <a:lnTo>
                  <a:pt x="1041" y="650"/>
                </a:lnTo>
                <a:lnTo>
                  <a:pt x="1031" y="697"/>
                </a:lnTo>
                <a:lnTo>
                  <a:pt x="1029" y="746"/>
                </a:lnTo>
                <a:lnTo>
                  <a:pt x="1032" y="796"/>
                </a:lnTo>
                <a:lnTo>
                  <a:pt x="1041" y="845"/>
                </a:lnTo>
                <a:lnTo>
                  <a:pt x="1056" y="891"/>
                </a:lnTo>
                <a:lnTo>
                  <a:pt x="1077" y="934"/>
                </a:lnTo>
                <a:lnTo>
                  <a:pt x="1103" y="973"/>
                </a:lnTo>
                <a:lnTo>
                  <a:pt x="1133" y="1009"/>
                </a:lnTo>
                <a:lnTo>
                  <a:pt x="1167" y="1040"/>
                </a:lnTo>
                <a:lnTo>
                  <a:pt x="1205" y="1067"/>
                </a:lnTo>
                <a:lnTo>
                  <a:pt x="1247" y="1088"/>
                </a:lnTo>
                <a:lnTo>
                  <a:pt x="1292" y="1104"/>
                </a:lnTo>
                <a:lnTo>
                  <a:pt x="1339" y="1114"/>
                </a:lnTo>
                <a:lnTo>
                  <a:pt x="1387" y="1118"/>
                </a:lnTo>
                <a:lnTo>
                  <a:pt x="1397" y="1117"/>
                </a:lnTo>
                <a:lnTo>
                  <a:pt x="1413" y="1114"/>
                </a:lnTo>
                <a:lnTo>
                  <a:pt x="1435" y="1109"/>
                </a:lnTo>
                <a:lnTo>
                  <a:pt x="1461" y="1102"/>
                </a:lnTo>
                <a:lnTo>
                  <a:pt x="1490" y="1092"/>
                </a:lnTo>
                <a:lnTo>
                  <a:pt x="1524" y="1080"/>
                </a:lnTo>
                <a:lnTo>
                  <a:pt x="1560" y="1063"/>
                </a:lnTo>
                <a:lnTo>
                  <a:pt x="1597" y="1045"/>
                </a:lnTo>
                <a:lnTo>
                  <a:pt x="1646" y="1021"/>
                </a:lnTo>
                <a:lnTo>
                  <a:pt x="1699" y="996"/>
                </a:lnTo>
                <a:lnTo>
                  <a:pt x="1753" y="970"/>
                </a:lnTo>
                <a:lnTo>
                  <a:pt x="1808" y="944"/>
                </a:lnTo>
                <a:lnTo>
                  <a:pt x="1861" y="919"/>
                </a:lnTo>
                <a:lnTo>
                  <a:pt x="1911" y="896"/>
                </a:lnTo>
                <a:lnTo>
                  <a:pt x="1942" y="884"/>
                </a:lnTo>
                <a:lnTo>
                  <a:pt x="1971" y="878"/>
                </a:lnTo>
                <a:lnTo>
                  <a:pt x="2000" y="877"/>
                </a:lnTo>
                <a:lnTo>
                  <a:pt x="2026" y="879"/>
                </a:lnTo>
                <a:lnTo>
                  <a:pt x="2050" y="883"/>
                </a:lnTo>
                <a:lnTo>
                  <a:pt x="2073" y="891"/>
                </a:lnTo>
                <a:lnTo>
                  <a:pt x="2092" y="900"/>
                </a:lnTo>
                <a:lnTo>
                  <a:pt x="2110" y="910"/>
                </a:lnTo>
                <a:lnTo>
                  <a:pt x="2124" y="918"/>
                </a:lnTo>
                <a:lnTo>
                  <a:pt x="2136" y="927"/>
                </a:lnTo>
                <a:lnTo>
                  <a:pt x="2145" y="935"/>
                </a:lnTo>
                <a:lnTo>
                  <a:pt x="2150" y="939"/>
                </a:lnTo>
                <a:lnTo>
                  <a:pt x="2152" y="941"/>
                </a:lnTo>
                <a:lnTo>
                  <a:pt x="2179" y="968"/>
                </a:lnTo>
                <a:lnTo>
                  <a:pt x="2203" y="994"/>
                </a:lnTo>
                <a:lnTo>
                  <a:pt x="2224" y="1016"/>
                </a:lnTo>
                <a:lnTo>
                  <a:pt x="2243" y="1036"/>
                </a:lnTo>
                <a:lnTo>
                  <a:pt x="2260" y="1054"/>
                </a:lnTo>
                <a:lnTo>
                  <a:pt x="2276" y="1070"/>
                </a:lnTo>
                <a:lnTo>
                  <a:pt x="2289" y="1084"/>
                </a:lnTo>
                <a:lnTo>
                  <a:pt x="2301" y="1096"/>
                </a:lnTo>
                <a:lnTo>
                  <a:pt x="2312" y="1108"/>
                </a:lnTo>
                <a:lnTo>
                  <a:pt x="2321" y="1118"/>
                </a:lnTo>
                <a:lnTo>
                  <a:pt x="2330" y="1127"/>
                </a:lnTo>
                <a:lnTo>
                  <a:pt x="2338" y="1134"/>
                </a:lnTo>
                <a:lnTo>
                  <a:pt x="2345" y="1142"/>
                </a:lnTo>
                <a:lnTo>
                  <a:pt x="2352" y="1150"/>
                </a:lnTo>
                <a:lnTo>
                  <a:pt x="2359" y="1156"/>
                </a:lnTo>
                <a:lnTo>
                  <a:pt x="2365" y="1164"/>
                </a:lnTo>
                <a:lnTo>
                  <a:pt x="2373" y="1170"/>
                </a:lnTo>
                <a:lnTo>
                  <a:pt x="2379" y="1178"/>
                </a:lnTo>
                <a:lnTo>
                  <a:pt x="2387" y="1186"/>
                </a:lnTo>
                <a:lnTo>
                  <a:pt x="2396" y="1195"/>
                </a:lnTo>
                <a:lnTo>
                  <a:pt x="2405" y="1205"/>
                </a:lnTo>
                <a:lnTo>
                  <a:pt x="2415" y="1216"/>
                </a:lnTo>
                <a:lnTo>
                  <a:pt x="2427" y="1228"/>
                </a:lnTo>
                <a:lnTo>
                  <a:pt x="2440" y="1242"/>
                </a:lnTo>
                <a:lnTo>
                  <a:pt x="2456" y="1258"/>
                </a:lnTo>
                <a:lnTo>
                  <a:pt x="2473" y="1275"/>
                </a:lnTo>
                <a:lnTo>
                  <a:pt x="2492" y="1295"/>
                </a:lnTo>
                <a:lnTo>
                  <a:pt x="2512" y="1316"/>
                </a:lnTo>
                <a:lnTo>
                  <a:pt x="2536" y="1340"/>
                </a:lnTo>
                <a:lnTo>
                  <a:pt x="2563" y="1368"/>
                </a:lnTo>
                <a:lnTo>
                  <a:pt x="2592" y="1398"/>
                </a:lnTo>
                <a:lnTo>
                  <a:pt x="2624" y="1431"/>
                </a:lnTo>
                <a:lnTo>
                  <a:pt x="2659" y="1468"/>
                </a:lnTo>
                <a:lnTo>
                  <a:pt x="2698" y="1508"/>
                </a:lnTo>
                <a:lnTo>
                  <a:pt x="2739" y="1552"/>
                </a:lnTo>
                <a:lnTo>
                  <a:pt x="2785" y="1599"/>
                </a:lnTo>
                <a:lnTo>
                  <a:pt x="2835" y="1651"/>
                </a:lnTo>
                <a:lnTo>
                  <a:pt x="2839" y="1654"/>
                </a:lnTo>
                <a:lnTo>
                  <a:pt x="2841" y="1656"/>
                </a:lnTo>
                <a:lnTo>
                  <a:pt x="2859" y="1679"/>
                </a:lnTo>
                <a:lnTo>
                  <a:pt x="2872" y="1703"/>
                </a:lnTo>
                <a:lnTo>
                  <a:pt x="2882" y="1730"/>
                </a:lnTo>
                <a:lnTo>
                  <a:pt x="2887" y="1757"/>
                </a:lnTo>
                <a:lnTo>
                  <a:pt x="2887" y="1786"/>
                </a:lnTo>
                <a:lnTo>
                  <a:pt x="2881" y="1813"/>
                </a:lnTo>
                <a:lnTo>
                  <a:pt x="2872" y="1839"/>
                </a:lnTo>
                <a:lnTo>
                  <a:pt x="2859" y="1864"/>
                </a:lnTo>
                <a:lnTo>
                  <a:pt x="2841" y="1887"/>
                </a:lnTo>
                <a:lnTo>
                  <a:pt x="2819" y="1906"/>
                </a:lnTo>
                <a:lnTo>
                  <a:pt x="2795" y="1920"/>
                </a:lnTo>
                <a:lnTo>
                  <a:pt x="2770" y="1928"/>
                </a:lnTo>
                <a:lnTo>
                  <a:pt x="2743" y="1934"/>
                </a:lnTo>
                <a:lnTo>
                  <a:pt x="2716" y="1934"/>
                </a:lnTo>
                <a:lnTo>
                  <a:pt x="2689" y="1930"/>
                </a:lnTo>
                <a:lnTo>
                  <a:pt x="2664" y="1920"/>
                </a:lnTo>
                <a:lnTo>
                  <a:pt x="2640" y="1906"/>
                </a:lnTo>
                <a:lnTo>
                  <a:pt x="2618" y="1887"/>
                </a:lnTo>
                <a:lnTo>
                  <a:pt x="2617" y="1885"/>
                </a:lnTo>
                <a:lnTo>
                  <a:pt x="2615" y="1883"/>
                </a:lnTo>
                <a:lnTo>
                  <a:pt x="2579" y="1844"/>
                </a:lnTo>
                <a:lnTo>
                  <a:pt x="2545" y="1811"/>
                </a:lnTo>
                <a:lnTo>
                  <a:pt x="2516" y="1780"/>
                </a:lnTo>
                <a:lnTo>
                  <a:pt x="2488" y="1753"/>
                </a:lnTo>
                <a:lnTo>
                  <a:pt x="2465" y="1729"/>
                </a:lnTo>
                <a:lnTo>
                  <a:pt x="2445" y="1707"/>
                </a:lnTo>
                <a:lnTo>
                  <a:pt x="2426" y="1690"/>
                </a:lnTo>
                <a:lnTo>
                  <a:pt x="2411" y="1674"/>
                </a:lnTo>
                <a:lnTo>
                  <a:pt x="2398" y="1661"/>
                </a:lnTo>
                <a:lnTo>
                  <a:pt x="2386" y="1650"/>
                </a:lnTo>
                <a:lnTo>
                  <a:pt x="2377" y="1643"/>
                </a:lnTo>
                <a:lnTo>
                  <a:pt x="2368" y="1636"/>
                </a:lnTo>
                <a:lnTo>
                  <a:pt x="2362" y="1632"/>
                </a:lnTo>
                <a:lnTo>
                  <a:pt x="2357" y="1628"/>
                </a:lnTo>
                <a:lnTo>
                  <a:pt x="2353" y="1626"/>
                </a:lnTo>
                <a:lnTo>
                  <a:pt x="2349" y="1626"/>
                </a:lnTo>
                <a:lnTo>
                  <a:pt x="2347" y="1627"/>
                </a:lnTo>
                <a:lnTo>
                  <a:pt x="2344" y="1628"/>
                </a:lnTo>
                <a:lnTo>
                  <a:pt x="2341" y="1631"/>
                </a:lnTo>
                <a:lnTo>
                  <a:pt x="2339" y="1633"/>
                </a:lnTo>
                <a:lnTo>
                  <a:pt x="2337" y="1635"/>
                </a:lnTo>
                <a:lnTo>
                  <a:pt x="2335" y="1637"/>
                </a:lnTo>
                <a:lnTo>
                  <a:pt x="2333" y="1640"/>
                </a:lnTo>
                <a:lnTo>
                  <a:pt x="2332" y="1644"/>
                </a:lnTo>
                <a:lnTo>
                  <a:pt x="2332" y="1647"/>
                </a:lnTo>
                <a:lnTo>
                  <a:pt x="2333" y="1651"/>
                </a:lnTo>
                <a:lnTo>
                  <a:pt x="2336" y="1658"/>
                </a:lnTo>
                <a:lnTo>
                  <a:pt x="2340" y="1664"/>
                </a:lnTo>
                <a:lnTo>
                  <a:pt x="2345" y="1673"/>
                </a:lnTo>
                <a:lnTo>
                  <a:pt x="2353" y="1684"/>
                </a:lnTo>
                <a:lnTo>
                  <a:pt x="2362" y="1696"/>
                </a:lnTo>
                <a:lnTo>
                  <a:pt x="2374" y="1710"/>
                </a:lnTo>
                <a:lnTo>
                  <a:pt x="2389" y="1728"/>
                </a:lnTo>
                <a:lnTo>
                  <a:pt x="2405" y="1746"/>
                </a:lnTo>
                <a:lnTo>
                  <a:pt x="2426" y="1769"/>
                </a:lnTo>
                <a:lnTo>
                  <a:pt x="2449" y="1794"/>
                </a:lnTo>
                <a:lnTo>
                  <a:pt x="2475" y="1823"/>
                </a:lnTo>
                <a:lnTo>
                  <a:pt x="2506" y="1854"/>
                </a:lnTo>
                <a:lnTo>
                  <a:pt x="2540" y="1890"/>
                </a:lnTo>
                <a:lnTo>
                  <a:pt x="2578" y="1930"/>
                </a:lnTo>
                <a:lnTo>
                  <a:pt x="2580" y="1933"/>
                </a:lnTo>
                <a:lnTo>
                  <a:pt x="2582" y="1936"/>
                </a:lnTo>
                <a:lnTo>
                  <a:pt x="2583" y="1940"/>
                </a:lnTo>
                <a:lnTo>
                  <a:pt x="2600" y="1966"/>
                </a:lnTo>
                <a:lnTo>
                  <a:pt x="2611" y="1993"/>
                </a:lnTo>
                <a:lnTo>
                  <a:pt x="2617" y="2021"/>
                </a:lnTo>
                <a:lnTo>
                  <a:pt x="2618" y="2051"/>
                </a:lnTo>
                <a:lnTo>
                  <a:pt x="2614" y="2080"/>
                </a:lnTo>
                <a:lnTo>
                  <a:pt x="2605" y="2108"/>
                </a:lnTo>
                <a:lnTo>
                  <a:pt x="2592" y="2135"/>
                </a:lnTo>
                <a:lnTo>
                  <a:pt x="2572" y="2159"/>
                </a:lnTo>
                <a:lnTo>
                  <a:pt x="2552" y="2176"/>
                </a:lnTo>
                <a:lnTo>
                  <a:pt x="2529" y="2190"/>
                </a:lnTo>
                <a:lnTo>
                  <a:pt x="2504" y="2200"/>
                </a:lnTo>
                <a:lnTo>
                  <a:pt x="2479" y="2204"/>
                </a:lnTo>
                <a:lnTo>
                  <a:pt x="2452" y="2206"/>
                </a:lnTo>
                <a:lnTo>
                  <a:pt x="2426" y="2201"/>
                </a:lnTo>
                <a:lnTo>
                  <a:pt x="2401" y="2192"/>
                </a:lnTo>
                <a:lnTo>
                  <a:pt x="2377" y="2180"/>
                </a:lnTo>
                <a:lnTo>
                  <a:pt x="2356" y="2163"/>
                </a:lnTo>
                <a:lnTo>
                  <a:pt x="2355" y="2163"/>
                </a:lnTo>
                <a:lnTo>
                  <a:pt x="2354" y="2163"/>
                </a:lnTo>
                <a:lnTo>
                  <a:pt x="2308" y="2115"/>
                </a:lnTo>
                <a:lnTo>
                  <a:pt x="2266" y="2070"/>
                </a:lnTo>
                <a:lnTo>
                  <a:pt x="2227" y="2030"/>
                </a:lnTo>
                <a:lnTo>
                  <a:pt x="2192" y="1993"/>
                </a:lnTo>
                <a:lnTo>
                  <a:pt x="2160" y="1960"/>
                </a:lnTo>
                <a:lnTo>
                  <a:pt x="2132" y="1932"/>
                </a:lnTo>
                <a:lnTo>
                  <a:pt x="2108" y="1908"/>
                </a:lnTo>
                <a:lnTo>
                  <a:pt x="2086" y="1887"/>
                </a:lnTo>
                <a:lnTo>
                  <a:pt x="2068" y="1872"/>
                </a:lnTo>
                <a:lnTo>
                  <a:pt x="2053" y="1860"/>
                </a:lnTo>
                <a:lnTo>
                  <a:pt x="2042" y="1853"/>
                </a:lnTo>
                <a:lnTo>
                  <a:pt x="2033" y="1850"/>
                </a:lnTo>
                <a:lnTo>
                  <a:pt x="2028" y="1852"/>
                </a:lnTo>
                <a:lnTo>
                  <a:pt x="2025" y="1855"/>
                </a:lnTo>
                <a:lnTo>
                  <a:pt x="2024" y="1860"/>
                </a:lnTo>
                <a:lnTo>
                  <a:pt x="2024" y="1865"/>
                </a:lnTo>
                <a:lnTo>
                  <a:pt x="2026" y="1872"/>
                </a:lnTo>
                <a:lnTo>
                  <a:pt x="2029" y="1880"/>
                </a:lnTo>
                <a:lnTo>
                  <a:pt x="2035" y="1889"/>
                </a:lnTo>
                <a:lnTo>
                  <a:pt x="2042" y="1901"/>
                </a:lnTo>
                <a:lnTo>
                  <a:pt x="2052" y="1915"/>
                </a:lnTo>
                <a:lnTo>
                  <a:pt x="2065" y="1932"/>
                </a:lnTo>
                <a:lnTo>
                  <a:pt x="2080" y="1950"/>
                </a:lnTo>
                <a:lnTo>
                  <a:pt x="2099" y="1972"/>
                </a:lnTo>
                <a:lnTo>
                  <a:pt x="2121" y="1996"/>
                </a:lnTo>
                <a:lnTo>
                  <a:pt x="2147" y="2024"/>
                </a:lnTo>
                <a:lnTo>
                  <a:pt x="2176" y="2056"/>
                </a:lnTo>
                <a:lnTo>
                  <a:pt x="2209" y="2091"/>
                </a:lnTo>
                <a:lnTo>
                  <a:pt x="2246" y="2129"/>
                </a:lnTo>
                <a:lnTo>
                  <a:pt x="2252" y="2136"/>
                </a:lnTo>
                <a:lnTo>
                  <a:pt x="2256" y="2141"/>
                </a:lnTo>
                <a:lnTo>
                  <a:pt x="2261" y="2146"/>
                </a:lnTo>
                <a:lnTo>
                  <a:pt x="2267" y="2150"/>
                </a:lnTo>
                <a:lnTo>
                  <a:pt x="2284" y="2173"/>
                </a:lnTo>
                <a:lnTo>
                  <a:pt x="2299" y="2197"/>
                </a:lnTo>
                <a:lnTo>
                  <a:pt x="2307" y="2224"/>
                </a:lnTo>
                <a:lnTo>
                  <a:pt x="2312" y="2251"/>
                </a:lnTo>
                <a:lnTo>
                  <a:pt x="2312" y="2280"/>
                </a:lnTo>
                <a:lnTo>
                  <a:pt x="2307" y="2307"/>
                </a:lnTo>
                <a:lnTo>
                  <a:pt x="2299" y="2333"/>
                </a:lnTo>
                <a:lnTo>
                  <a:pt x="2284" y="2358"/>
                </a:lnTo>
                <a:lnTo>
                  <a:pt x="2267" y="2381"/>
                </a:lnTo>
                <a:lnTo>
                  <a:pt x="2245" y="2400"/>
                </a:lnTo>
                <a:lnTo>
                  <a:pt x="2221" y="2414"/>
                </a:lnTo>
                <a:lnTo>
                  <a:pt x="2195" y="2424"/>
                </a:lnTo>
                <a:lnTo>
                  <a:pt x="2169" y="2428"/>
                </a:lnTo>
                <a:lnTo>
                  <a:pt x="2141" y="2428"/>
                </a:lnTo>
                <a:lnTo>
                  <a:pt x="2115" y="2424"/>
                </a:lnTo>
                <a:lnTo>
                  <a:pt x="2090" y="2414"/>
                </a:lnTo>
                <a:lnTo>
                  <a:pt x="2066" y="2400"/>
                </a:lnTo>
                <a:lnTo>
                  <a:pt x="2044" y="2381"/>
                </a:lnTo>
                <a:lnTo>
                  <a:pt x="2036" y="2371"/>
                </a:lnTo>
                <a:lnTo>
                  <a:pt x="2029" y="2362"/>
                </a:lnTo>
                <a:lnTo>
                  <a:pt x="2027" y="2360"/>
                </a:lnTo>
                <a:lnTo>
                  <a:pt x="2025" y="2358"/>
                </a:lnTo>
                <a:lnTo>
                  <a:pt x="1985" y="2318"/>
                </a:lnTo>
                <a:lnTo>
                  <a:pt x="1951" y="2282"/>
                </a:lnTo>
                <a:lnTo>
                  <a:pt x="1920" y="2249"/>
                </a:lnTo>
                <a:lnTo>
                  <a:pt x="1893" y="2220"/>
                </a:lnTo>
                <a:lnTo>
                  <a:pt x="1868" y="2194"/>
                </a:lnTo>
                <a:lnTo>
                  <a:pt x="1847" y="2171"/>
                </a:lnTo>
                <a:lnTo>
                  <a:pt x="1827" y="2151"/>
                </a:lnTo>
                <a:lnTo>
                  <a:pt x="1812" y="2135"/>
                </a:lnTo>
                <a:lnTo>
                  <a:pt x="1798" y="2120"/>
                </a:lnTo>
                <a:lnTo>
                  <a:pt x="1786" y="2110"/>
                </a:lnTo>
                <a:lnTo>
                  <a:pt x="1776" y="2101"/>
                </a:lnTo>
                <a:lnTo>
                  <a:pt x="1768" y="2094"/>
                </a:lnTo>
                <a:lnTo>
                  <a:pt x="1761" y="2091"/>
                </a:lnTo>
                <a:lnTo>
                  <a:pt x="1755" y="2089"/>
                </a:lnTo>
                <a:lnTo>
                  <a:pt x="1751" y="2088"/>
                </a:lnTo>
                <a:lnTo>
                  <a:pt x="1747" y="2090"/>
                </a:lnTo>
                <a:lnTo>
                  <a:pt x="1742" y="2093"/>
                </a:lnTo>
                <a:lnTo>
                  <a:pt x="1739" y="2096"/>
                </a:lnTo>
                <a:lnTo>
                  <a:pt x="1737" y="2100"/>
                </a:lnTo>
                <a:lnTo>
                  <a:pt x="1736" y="2104"/>
                </a:lnTo>
                <a:lnTo>
                  <a:pt x="1736" y="2110"/>
                </a:lnTo>
                <a:lnTo>
                  <a:pt x="1737" y="2115"/>
                </a:lnTo>
                <a:lnTo>
                  <a:pt x="1740" y="2122"/>
                </a:lnTo>
                <a:lnTo>
                  <a:pt x="1744" y="2130"/>
                </a:lnTo>
                <a:lnTo>
                  <a:pt x="1752" y="2140"/>
                </a:lnTo>
                <a:lnTo>
                  <a:pt x="1761" y="2152"/>
                </a:lnTo>
                <a:lnTo>
                  <a:pt x="1773" y="2166"/>
                </a:lnTo>
                <a:lnTo>
                  <a:pt x="1787" y="2183"/>
                </a:lnTo>
                <a:lnTo>
                  <a:pt x="1804" y="2201"/>
                </a:lnTo>
                <a:lnTo>
                  <a:pt x="1824" y="2223"/>
                </a:lnTo>
                <a:lnTo>
                  <a:pt x="1848" y="2248"/>
                </a:lnTo>
                <a:lnTo>
                  <a:pt x="1874" y="2276"/>
                </a:lnTo>
                <a:lnTo>
                  <a:pt x="1905" y="2308"/>
                </a:lnTo>
                <a:lnTo>
                  <a:pt x="1940" y="2344"/>
                </a:lnTo>
                <a:lnTo>
                  <a:pt x="1940" y="2345"/>
                </a:lnTo>
                <a:lnTo>
                  <a:pt x="1943" y="2348"/>
                </a:lnTo>
                <a:lnTo>
                  <a:pt x="1946" y="2351"/>
                </a:lnTo>
                <a:lnTo>
                  <a:pt x="1964" y="2374"/>
                </a:lnTo>
                <a:lnTo>
                  <a:pt x="1978" y="2399"/>
                </a:lnTo>
                <a:lnTo>
                  <a:pt x="1987" y="2425"/>
                </a:lnTo>
                <a:lnTo>
                  <a:pt x="1991" y="2452"/>
                </a:lnTo>
                <a:lnTo>
                  <a:pt x="1991" y="2480"/>
                </a:lnTo>
                <a:lnTo>
                  <a:pt x="1987" y="2508"/>
                </a:lnTo>
                <a:lnTo>
                  <a:pt x="1978" y="2534"/>
                </a:lnTo>
                <a:lnTo>
                  <a:pt x="1964" y="2559"/>
                </a:lnTo>
                <a:lnTo>
                  <a:pt x="1946" y="2582"/>
                </a:lnTo>
                <a:lnTo>
                  <a:pt x="1924" y="2600"/>
                </a:lnTo>
                <a:lnTo>
                  <a:pt x="1900" y="2615"/>
                </a:lnTo>
                <a:lnTo>
                  <a:pt x="1874" y="2624"/>
                </a:lnTo>
                <a:lnTo>
                  <a:pt x="1848" y="2629"/>
                </a:lnTo>
                <a:lnTo>
                  <a:pt x="1821" y="2629"/>
                </a:lnTo>
                <a:lnTo>
                  <a:pt x="1795" y="2624"/>
                </a:lnTo>
                <a:lnTo>
                  <a:pt x="1768" y="2615"/>
                </a:lnTo>
                <a:lnTo>
                  <a:pt x="1744" y="2600"/>
                </a:lnTo>
                <a:lnTo>
                  <a:pt x="1724" y="2582"/>
                </a:lnTo>
                <a:lnTo>
                  <a:pt x="1713" y="2570"/>
                </a:lnTo>
                <a:lnTo>
                  <a:pt x="1701" y="2558"/>
                </a:lnTo>
                <a:lnTo>
                  <a:pt x="1689" y="2545"/>
                </a:lnTo>
                <a:lnTo>
                  <a:pt x="1677" y="2532"/>
                </a:lnTo>
                <a:lnTo>
                  <a:pt x="1666" y="2519"/>
                </a:lnTo>
                <a:lnTo>
                  <a:pt x="1656" y="2508"/>
                </a:lnTo>
                <a:lnTo>
                  <a:pt x="1648" y="2499"/>
                </a:lnTo>
                <a:lnTo>
                  <a:pt x="1643" y="2492"/>
                </a:lnTo>
                <a:lnTo>
                  <a:pt x="1641" y="2489"/>
                </a:lnTo>
                <a:lnTo>
                  <a:pt x="1640" y="2489"/>
                </a:lnTo>
                <a:lnTo>
                  <a:pt x="1640" y="2489"/>
                </a:lnTo>
                <a:lnTo>
                  <a:pt x="1644" y="2446"/>
                </a:lnTo>
                <a:lnTo>
                  <a:pt x="1644" y="2402"/>
                </a:lnTo>
                <a:lnTo>
                  <a:pt x="1640" y="2358"/>
                </a:lnTo>
                <a:lnTo>
                  <a:pt x="1631" y="2316"/>
                </a:lnTo>
                <a:lnTo>
                  <a:pt x="1617" y="2275"/>
                </a:lnTo>
                <a:lnTo>
                  <a:pt x="1597" y="2236"/>
                </a:lnTo>
                <a:lnTo>
                  <a:pt x="1574" y="2199"/>
                </a:lnTo>
                <a:lnTo>
                  <a:pt x="1546" y="2164"/>
                </a:lnTo>
                <a:lnTo>
                  <a:pt x="1519" y="2139"/>
                </a:lnTo>
                <a:lnTo>
                  <a:pt x="1490" y="2116"/>
                </a:lnTo>
                <a:lnTo>
                  <a:pt x="1459" y="2098"/>
                </a:lnTo>
                <a:lnTo>
                  <a:pt x="1426" y="2081"/>
                </a:lnTo>
                <a:lnTo>
                  <a:pt x="1392" y="2069"/>
                </a:lnTo>
                <a:lnTo>
                  <a:pt x="1381" y="2031"/>
                </a:lnTo>
                <a:lnTo>
                  <a:pt x="1367" y="1994"/>
                </a:lnTo>
                <a:lnTo>
                  <a:pt x="1348" y="1959"/>
                </a:lnTo>
                <a:lnTo>
                  <a:pt x="1327" y="1926"/>
                </a:lnTo>
                <a:lnTo>
                  <a:pt x="1301" y="1896"/>
                </a:lnTo>
                <a:lnTo>
                  <a:pt x="1269" y="1866"/>
                </a:lnTo>
                <a:lnTo>
                  <a:pt x="1234" y="1840"/>
                </a:lnTo>
                <a:lnTo>
                  <a:pt x="1196" y="1819"/>
                </a:lnTo>
                <a:lnTo>
                  <a:pt x="1154" y="1803"/>
                </a:lnTo>
                <a:lnTo>
                  <a:pt x="1140" y="1760"/>
                </a:lnTo>
                <a:lnTo>
                  <a:pt x="1121" y="1719"/>
                </a:lnTo>
                <a:lnTo>
                  <a:pt x="1097" y="1681"/>
                </a:lnTo>
                <a:lnTo>
                  <a:pt x="1069" y="1646"/>
                </a:lnTo>
                <a:lnTo>
                  <a:pt x="1036" y="1615"/>
                </a:lnTo>
                <a:lnTo>
                  <a:pt x="1001" y="1590"/>
                </a:lnTo>
                <a:lnTo>
                  <a:pt x="962" y="1568"/>
                </a:lnTo>
                <a:lnTo>
                  <a:pt x="922" y="1553"/>
                </a:lnTo>
                <a:lnTo>
                  <a:pt x="908" y="1510"/>
                </a:lnTo>
                <a:lnTo>
                  <a:pt x="889" y="1469"/>
                </a:lnTo>
                <a:lnTo>
                  <a:pt x="865" y="1431"/>
                </a:lnTo>
                <a:lnTo>
                  <a:pt x="837" y="1395"/>
                </a:lnTo>
                <a:lnTo>
                  <a:pt x="805" y="1367"/>
                </a:lnTo>
                <a:lnTo>
                  <a:pt x="770" y="1342"/>
                </a:lnTo>
                <a:lnTo>
                  <a:pt x="734" y="1321"/>
                </a:lnTo>
                <a:lnTo>
                  <a:pt x="695" y="1306"/>
                </a:lnTo>
                <a:lnTo>
                  <a:pt x="655" y="1295"/>
                </a:lnTo>
                <a:lnTo>
                  <a:pt x="613" y="1288"/>
                </a:lnTo>
                <a:lnTo>
                  <a:pt x="571" y="1286"/>
                </a:lnTo>
                <a:lnTo>
                  <a:pt x="528" y="1288"/>
                </a:lnTo>
                <a:lnTo>
                  <a:pt x="485" y="1296"/>
                </a:lnTo>
                <a:lnTo>
                  <a:pt x="444" y="1308"/>
                </a:lnTo>
                <a:lnTo>
                  <a:pt x="404" y="1323"/>
                </a:lnTo>
                <a:lnTo>
                  <a:pt x="364" y="1345"/>
                </a:lnTo>
                <a:lnTo>
                  <a:pt x="328" y="1370"/>
                </a:lnTo>
                <a:lnTo>
                  <a:pt x="295" y="1399"/>
                </a:lnTo>
                <a:lnTo>
                  <a:pt x="267" y="1429"/>
                </a:lnTo>
                <a:lnTo>
                  <a:pt x="244" y="1460"/>
                </a:lnTo>
                <a:lnTo>
                  <a:pt x="225" y="1493"/>
                </a:lnTo>
                <a:lnTo>
                  <a:pt x="207" y="1528"/>
                </a:lnTo>
                <a:lnTo>
                  <a:pt x="193" y="1564"/>
                </a:lnTo>
                <a:lnTo>
                  <a:pt x="166" y="1553"/>
                </a:lnTo>
                <a:lnTo>
                  <a:pt x="139" y="1542"/>
                </a:lnTo>
                <a:lnTo>
                  <a:pt x="111" y="1532"/>
                </a:lnTo>
                <a:lnTo>
                  <a:pt x="86" y="1523"/>
                </a:lnTo>
                <a:lnTo>
                  <a:pt x="62" y="1515"/>
                </a:lnTo>
                <a:lnTo>
                  <a:pt x="41" y="1507"/>
                </a:lnTo>
                <a:lnTo>
                  <a:pt x="24" y="1502"/>
                </a:lnTo>
                <a:lnTo>
                  <a:pt x="11" y="1498"/>
                </a:lnTo>
                <a:lnTo>
                  <a:pt x="3" y="1495"/>
                </a:lnTo>
                <a:lnTo>
                  <a:pt x="0" y="1494"/>
                </a:lnTo>
                <a:lnTo>
                  <a:pt x="0" y="207"/>
                </a:lnTo>
                <a:lnTo>
                  <a:pt x="357" y="336"/>
                </a:lnTo>
                <a:lnTo>
                  <a:pt x="399" y="351"/>
                </a:lnTo>
                <a:lnTo>
                  <a:pt x="439" y="361"/>
                </a:lnTo>
                <a:lnTo>
                  <a:pt x="476" y="366"/>
                </a:lnTo>
                <a:lnTo>
                  <a:pt x="511" y="368"/>
                </a:lnTo>
                <a:lnTo>
                  <a:pt x="542" y="367"/>
                </a:lnTo>
                <a:lnTo>
                  <a:pt x="571" y="363"/>
                </a:lnTo>
                <a:lnTo>
                  <a:pt x="597" y="358"/>
                </a:lnTo>
                <a:lnTo>
                  <a:pt x="619" y="351"/>
                </a:lnTo>
                <a:lnTo>
                  <a:pt x="638" y="344"/>
                </a:lnTo>
                <a:lnTo>
                  <a:pt x="652" y="338"/>
                </a:lnTo>
                <a:lnTo>
                  <a:pt x="663" y="332"/>
                </a:lnTo>
                <a:lnTo>
                  <a:pt x="670" y="328"/>
                </a:lnTo>
                <a:lnTo>
                  <a:pt x="672" y="327"/>
                </a:lnTo>
                <a:lnTo>
                  <a:pt x="675" y="326"/>
                </a:lnTo>
                <a:lnTo>
                  <a:pt x="682" y="322"/>
                </a:lnTo>
                <a:lnTo>
                  <a:pt x="693" y="314"/>
                </a:lnTo>
                <a:lnTo>
                  <a:pt x="707" y="304"/>
                </a:lnTo>
                <a:lnTo>
                  <a:pt x="725" y="292"/>
                </a:lnTo>
                <a:lnTo>
                  <a:pt x="747" y="279"/>
                </a:lnTo>
                <a:lnTo>
                  <a:pt x="772" y="263"/>
                </a:lnTo>
                <a:lnTo>
                  <a:pt x="800" y="246"/>
                </a:lnTo>
                <a:lnTo>
                  <a:pt x="829" y="229"/>
                </a:lnTo>
                <a:lnTo>
                  <a:pt x="861" y="210"/>
                </a:lnTo>
                <a:lnTo>
                  <a:pt x="895" y="191"/>
                </a:lnTo>
                <a:lnTo>
                  <a:pt x="929" y="171"/>
                </a:lnTo>
                <a:lnTo>
                  <a:pt x="965" y="151"/>
                </a:lnTo>
                <a:lnTo>
                  <a:pt x="1001" y="133"/>
                </a:lnTo>
                <a:lnTo>
                  <a:pt x="1040" y="114"/>
                </a:lnTo>
                <a:lnTo>
                  <a:pt x="1077" y="97"/>
                </a:lnTo>
                <a:lnTo>
                  <a:pt x="1115" y="79"/>
                </a:lnTo>
                <a:lnTo>
                  <a:pt x="1152" y="64"/>
                </a:lnTo>
                <a:lnTo>
                  <a:pt x="1188" y="50"/>
                </a:lnTo>
                <a:lnTo>
                  <a:pt x="1224" y="39"/>
                </a:lnTo>
                <a:lnTo>
                  <a:pt x="1258" y="29"/>
                </a:lnTo>
                <a:lnTo>
                  <a:pt x="1291" y="22"/>
                </a:lnTo>
                <a:lnTo>
                  <a:pt x="1321" y="17"/>
                </a:lnTo>
                <a:lnTo>
                  <a:pt x="1351" y="15"/>
                </a:lnTo>
                <a:close/>
                <a:moveTo>
                  <a:pt x="2283" y="0"/>
                </a:moveTo>
                <a:lnTo>
                  <a:pt x="2308" y="0"/>
                </a:lnTo>
                <a:lnTo>
                  <a:pt x="2333" y="3"/>
                </a:lnTo>
                <a:lnTo>
                  <a:pt x="2360" y="11"/>
                </a:lnTo>
                <a:lnTo>
                  <a:pt x="2386" y="22"/>
                </a:lnTo>
                <a:lnTo>
                  <a:pt x="2415" y="37"/>
                </a:lnTo>
                <a:lnTo>
                  <a:pt x="2446" y="56"/>
                </a:lnTo>
                <a:lnTo>
                  <a:pt x="2477" y="80"/>
                </a:lnTo>
                <a:lnTo>
                  <a:pt x="2512" y="110"/>
                </a:lnTo>
                <a:lnTo>
                  <a:pt x="2551" y="144"/>
                </a:lnTo>
                <a:lnTo>
                  <a:pt x="2589" y="176"/>
                </a:lnTo>
                <a:lnTo>
                  <a:pt x="2625" y="208"/>
                </a:lnTo>
                <a:lnTo>
                  <a:pt x="2660" y="239"/>
                </a:lnTo>
                <a:lnTo>
                  <a:pt x="2692" y="268"/>
                </a:lnTo>
                <a:lnTo>
                  <a:pt x="2724" y="295"/>
                </a:lnTo>
                <a:lnTo>
                  <a:pt x="2753" y="322"/>
                </a:lnTo>
                <a:lnTo>
                  <a:pt x="2780" y="346"/>
                </a:lnTo>
                <a:lnTo>
                  <a:pt x="2804" y="366"/>
                </a:lnTo>
                <a:lnTo>
                  <a:pt x="2825" y="385"/>
                </a:lnTo>
                <a:lnTo>
                  <a:pt x="2843" y="401"/>
                </a:lnTo>
                <a:lnTo>
                  <a:pt x="2857" y="414"/>
                </a:lnTo>
                <a:lnTo>
                  <a:pt x="2868" y="423"/>
                </a:lnTo>
                <a:lnTo>
                  <a:pt x="2875" y="430"/>
                </a:lnTo>
                <a:lnTo>
                  <a:pt x="2877" y="432"/>
                </a:lnTo>
                <a:lnTo>
                  <a:pt x="2879" y="433"/>
                </a:lnTo>
                <a:lnTo>
                  <a:pt x="2885" y="435"/>
                </a:lnTo>
                <a:lnTo>
                  <a:pt x="2895" y="439"/>
                </a:lnTo>
                <a:lnTo>
                  <a:pt x="2909" y="444"/>
                </a:lnTo>
                <a:lnTo>
                  <a:pt x="2925" y="449"/>
                </a:lnTo>
                <a:lnTo>
                  <a:pt x="2942" y="455"/>
                </a:lnTo>
                <a:lnTo>
                  <a:pt x="2962" y="458"/>
                </a:lnTo>
                <a:lnTo>
                  <a:pt x="2981" y="461"/>
                </a:lnTo>
                <a:lnTo>
                  <a:pt x="3002" y="461"/>
                </a:lnTo>
                <a:lnTo>
                  <a:pt x="3022" y="460"/>
                </a:lnTo>
                <a:lnTo>
                  <a:pt x="3044" y="457"/>
                </a:lnTo>
                <a:lnTo>
                  <a:pt x="3070" y="451"/>
                </a:lnTo>
                <a:lnTo>
                  <a:pt x="3099" y="446"/>
                </a:lnTo>
                <a:lnTo>
                  <a:pt x="3132" y="439"/>
                </a:lnTo>
                <a:lnTo>
                  <a:pt x="3167" y="432"/>
                </a:lnTo>
                <a:lnTo>
                  <a:pt x="3203" y="424"/>
                </a:lnTo>
                <a:lnTo>
                  <a:pt x="3240" y="415"/>
                </a:lnTo>
                <a:lnTo>
                  <a:pt x="3278" y="407"/>
                </a:lnTo>
                <a:lnTo>
                  <a:pt x="3316" y="398"/>
                </a:lnTo>
                <a:lnTo>
                  <a:pt x="3353" y="389"/>
                </a:lnTo>
                <a:lnTo>
                  <a:pt x="3391" y="380"/>
                </a:lnTo>
                <a:lnTo>
                  <a:pt x="3425" y="372"/>
                </a:lnTo>
                <a:lnTo>
                  <a:pt x="3458" y="363"/>
                </a:lnTo>
                <a:lnTo>
                  <a:pt x="3488" y="356"/>
                </a:lnTo>
                <a:lnTo>
                  <a:pt x="3515" y="350"/>
                </a:lnTo>
                <a:lnTo>
                  <a:pt x="3539" y="343"/>
                </a:lnTo>
                <a:lnTo>
                  <a:pt x="3557" y="339"/>
                </a:lnTo>
                <a:lnTo>
                  <a:pt x="3572" y="336"/>
                </a:lnTo>
                <a:lnTo>
                  <a:pt x="3581" y="332"/>
                </a:lnTo>
                <a:lnTo>
                  <a:pt x="3584" y="332"/>
                </a:lnTo>
                <a:lnTo>
                  <a:pt x="3584" y="1458"/>
                </a:lnTo>
                <a:lnTo>
                  <a:pt x="3580" y="1458"/>
                </a:lnTo>
                <a:lnTo>
                  <a:pt x="3571" y="1460"/>
                </a:lnTo>
                <a:lnTo>
                  <a:pt x="3556" y="1464"/>
                </a:lnTo>
                <a:lnTo>
                  <a:pt x="3537" y="1467"/>
                </a:lnTo>
                <a:lnTo>
                  <a:pt x="3514" y="1472"/>
                </a:lnTo>
                <a:lnTo>
                  <a:pt x="3489" y="1477"/>
                </a:lnTo>
                <a:lnTo>
                  <a:pt x="3461" y="1482"/>
                </a:lnTo>
                <a:lnTo>
                  <a:pt x="3434" y="1488"/>
                </a:lnTo>
                <a:lnTo>
                  <a:pt x="3407" y="1493"/>
                </a:lnTo>
                <a:lnTo>
                  <a:pt x="3381" y="1499"/>
                </a:lnTo>
                <a:lnTo>
                  <a:pt x="3356" y="1503"/>
                </a:lnTo>
                <a:lnTo>
                  <a:pt x="3335" y="1506"/>
                </a:lnTo>
                <a:lnTo>
                  <a:pt x="3317" y="1510"/>
                </a:lnTo>
                <a:lnTo>
                  <a:pt x="3304" y="1512"/>
                </a:lnTo>
                <a:lnTo>
                  <a:pt x="3290" y="1514"/>
                </a:lnTo>
                <a:lnTo>
                  <a:pt x="3273" y="1517"/>
                </a:lnTo>
                <a:lnTo>
                  <a:pt x="3251" y="1522"/>
                </a:lnTo>
                <a:lnTo>
                  <a:pt x="3228" y="1525"/>
                </a:lnTo>
                <a:lnTo>
                  <a:pt x="3202" y="1528"/>
                </a:lnTo>
                <a:lnTo>
                  <a:pt x="3173" y="1528"/>
                </a:lnTo>
                <a:lnTo>
                  <a:pt x="3145" y="1527"/>
                </a:lnTo>
                <a:lnTo>
                  <a:pt x="3115" y="1523"/>
                </a:lnTo>
                <a:lnTo>
                  <a:pt x="3085" y="1514"/>
                </a:lnTo>
                <a:lnTo>
                  <a:pt x="3055" y="1502"/>
                </a:lnTo>
                <a:lnTo>
                  <a:pt x="3026" y="1483"/>
                </a:lnTo>
                <a:lnTo>
                  <a:pt x="2998" y="1459"/>
                </a:lnTo>
                <a:lnTo>
                  <a:pt x="2979" y="1441"/>
                </a:lnTo>
                <a:lnTo>
                  <a:pt x="2957" y="1419"/>
                </a:lnTo>
                <a:lnTo>
                  <a:pt x="2933" y="1395"/>
                </a:lnTo>
                <a:lnTo>
                  <a:pt x="2907" y="1368"/>
                </a:lnTo>
                <a:lnTo>
                  <a:pt x="2878" y="1339"/>
                </a:lnTo>
                <a:lnTo>
                  <a:pt x="2848" y="1308"/>
                </a:lnTo>
                <a:lnTo>
                  <a:pt x="2816" y="1276"/>
                </a:lnTo>
                <a:lnTo>
                  <a:pt x="2783" y="1242"/>
                </a:lnTo>
                <a:lnTo>
                  <a:pt x="2749" y="1207"/>
                </a:lnTo>
                <a:lnTo>
                  <a:pt x="2714" y="1171"/>
                </a:lnTo>
                <a:lnTo>
                  <a:pt x="2678" y="1135"/>
                </a:lnTo>
                <a:lnTo>
                  <a:pt x="2642" y="1098"/>
                </a:lnTo>
                <a:lnTo>
                  <a:pt x="2607" y="1061"/>
                </a:lnTo>
                <a:lnTo>
                  <a:pt x="2571" y="1025"/>
                </a:lnTo>
                <a:lnTo>
                  <a:pt x="2536" y="989"/>
                </a:lnTo>
                <a:lnTo>
                  <a:pt x="2501" y="953"/>
                </a:lnTo>
                <a:lnTo>
                  <a:pt x="2469" y="919"/>
                </a:lnTo>
                <a:lnTo>
                  <a:pt x="2436" y="887"/>
                </a:lnTo>
                <a:lnTo>
                  <a:pt x="2405" y="855"/>
                </a:lnTo>
                <a:lnTo>
                  <a:pt x="2376" y="824"/>
                </a:lnTo>
                <a:lnTo>
                  <a:pt x="2350" y="797"/>
                </a:lnTo>
                <a:lnTo>
                  <a:pt x="2325" y="772"/>
                </a:lnTo>
                <a:lnTo>
                  <a:pt x="2303" y="749"/>
                </a:lnTo>
                <a:lnTo>
                  <a:pt x="2283" y="728"/>
                </a:lnTo>
                <a:lnTo>
                  <a:pt x="2266" y="711"/>
                </a:lnTo>
                <a:lnTo>
                  <a:pt x="2253" y="698"/>
                </a:lnTo>
                <a:lnTo>
                  <a:pt x="2243" y="688"/>
                </a:lnTo>
                <a:lnTo>
                  <a:pt x="2237" y="682"/>
                </a:lnTo>
                <a:lnTo>
                  <a:pt x="2235" y="679"/>
                </a:lnTo>
                <a:lnTo>
                  <a:pt x="2233" y="677"/>
                </a:lnTo>
                <a:lnTo>
                  <a:pt x="2229" y="674"/>
                </a:lnTo>
                <a:lnTo>
                  <a:pt x="2221" y="667"/>
                </a:lnTo>
                <a:lnTo>
                  <a:pt x="2211" y="661"/>
                </a:lnTo>
                <a:lnTo>
                  <a:pt x="2197" y="653"/>
                </a:lnTo>
                <a:lnTo>
                  <a:pt x="2182" y="646"/>
                </a:lnTo>
                <a:lnTo>
                  <a:pt x="2163" y="638"/>
                </a:lnTo>
                <a:lnTo>
                  <a:pt x="2143" y="632"/>
                </a:lnTo>
                <a:lnTo>
                  <a:pt x="2119" y="629"/>
                </a:lnTo>
                <a:lnTo>
                  <a:pt x="2092" y="628"/>
                </a:lnTo>
                <a:lnTo>
                  <a:pt x="2065" y="631"/>
                </a:lnTo>
                <a:lnTo>
                  <a:pt x="2035" y="638"/>
                </a:lnTo>
                <a:lnTo>
                  <a:pt x="2002" y="649"/>
                </a:lnTo>
                <a:lnTo>
                  <a:pt x="1968" y="665"/>
                </a:lnTo>
                <a:lnTo>
                  <a:pt x="1929" y="687"/>
                </a:lnTo>
                <a:lnTo>
                  <a:pt x="1887" y="709"/>
                </a:lnTo>
                <a:lnTo>
                  <a:pt x="1845" y="733"/>
                </a:lnTo>
                <a:lnTo>
                  <a:pt x="1800" y="756"/>
                </a:lnTo>
                <a:lnTo>
                  <a:pt x="1756" y="780"/>
                </a:lnTo>
                <a:lnTo>
                  <a:pt x="1713" y="804"/>
                </a:lnTo>
                <a:lnTo>
                  <a:pt x="1670" y="827"/>
                </a:lnTo>
                <a:lnTo>
                  <a:pt x="1630" y="848"/>
                </a:lnTo>
                <a:lnTo>
                  <a:pt x="1592" y="868"/>
                </a:lnTo>
                <a:lnTo>
                  <a:pt x="1557" y="887"/>
                </a:lnTo>
                <a:lnTo>
                  <a:pt x="1526" y="902"/>
                </a:lnTo>
                <a:lnTo>
                  <a:pt x="1500" y="916"/>
                </a:lnTo>
                <a:lnTo>
                  <a:pt x="1473" y="932"/>
                </a:lnTo>
                <a:lnTo>
                  <a:pt x="1444" y="944"/>
                </a:lnTo>
                <a:lnTo>
                  <a:pt x="1414" y="952"/>
                </a:lnTo>
                <a:lnTo>
                  <a:pt x="1381" y="954"/>
                </a:lnTo>
                <a:lnTo>
                  <a:pt x="1344" y="951"/>
                </a:lnTo>
                <a:lnTo>
                  <a:pt x="1309" y="941"/>
                </a:lnTo>
                <a:lnTo>
                  <a:pt x="1277" y="925"/>
                </a:lnTo>
                <a:lnTo>
                  <a:pt x="1249" y="904"/>
                </a:lnTo>
                <a:lnTo>
                  <a:pt x="1224" y="878"/>
                </a:lnTo>
                <a:lnTo>
                  <a:pt x="1203" y="848"/>
                </a:lnTo>
                <a:lnTo>
                  <a:pt x="1188" y="816"/>
                </a:lnTo>
                <a:lnTo>
                  <a:pt x="1179" y="779"/>
                </a:lnTo>
                <a:lnTo>
                  <a:pt x="1176" y="740"/>
                </a:lnTo>
                <a:lnTo>
                  <a:pt x="1178" y="707"/>
                </a:lnTo>
                <a:lnTo>
                  <a:pt x="1186" y="674"/>
                </a:lnTo>
                <a:lnTo>
                  <a:pt x="1198" y="644"/>
                </a:lnTo>
                <a:lnTo>
                  <a:pt x="1214" y="617"/>
                </a:lnTo>
                <a:lnTo>
                  <a:pt x="1234" y="592"/>
                </a:lnTo>
                <a:lnTo>
                  <a:pt x="1257" y="570"/>
                </a:lnTo>
                <a:lnTo>
                  <a:pt x="1283" y="553"/>
                </a:lnTo>
                <a:lnTo>
                  <a:pt x="1311" y="540"/>
                </a:lnTo>
                <a:lnTo>
                  <a:pt x="1352" y="515"/>
                </a:lnTo>
                <a:lnTo>
                  <a:pt x="1396" y="487"/>
                </a:lnTo>
                <a:lnTo>
                  <a:pt x="1444" y="458"/>
                </a:lnTo>
                <a:lnTo>
                  <a:pt x="1496" y="427"/>
                </a:lnTo>
                <a:lnTo>
                  <a:pt x="1549" y="396"/>
                </a:lnTo>
                <a:lnTo>
                  <a:pt x="1604" y="363"/>
                </a:lnTo>
                <a:lnTo>
                  <a:pt x="1660" y="329"/>
                </a:lnTo>
                <a:lnTo>
                  <a:pt x="1718" y="295"/>
                </a:lnTo>
                <a:lnTo>
                  <a:pt x="1775" y="262"/>
                </a:lnTo>
                <a:lnTo>
                  <a:pt x="1832" y="229"/>
                </a:lnTo>
                <a:lnTo>
                  <a:pt x="1887" y="197"/>
                </a:lnTo>
                <a:lnTo>
                  <a:pt x="1941" y="167"/>
                </a:lnTo>
                <a:lnTo>
                  <a:pt x="1992" y="137"/>
                </a:lnTo>
                <a:lnTo>
                  <a:pt x="2040" y="109"/>
                </a:lnTo>
                <a:lnTo>
                  <a:pt x="2085" y="84"/>
                </a:lnTo>
                <a:lnTo>
                  <a:pt x="2125" y="62"/>
                </a:lnTo>
                <a:lnTo>
                  <a:pt x="2160" y="41"/>
                </a:lnTo>
                <a:lnTo>
                  <a:pt x="2186" y="28"/>
                </a:lnTo>
                <a:lnTo>
                  <a:pt x="2211" y="17"/>
                </a:lnTo>
                <a:lnTo>
                  <a:pt x="2235" y="8"/>
                </a:lnTo>
                <a:lnTo>
                  <a:pt x="2259" y="3"/>
                </a:lnTo>
                <a:lnTo>
                  <a:pt x="228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grpSp>
        <p:nvGrpSpPr>
          <p:cNvPr id="17" name="Group 125"/>
          <p:cNvGrpSpPr/>
          <p:nvPr/>
        </p:nvGrpSpPr>
        <p:grpSpPr>
          <a:xfrm>
            <a:off x="4263096" y="4627873"/>
            <a:ext cx="510047" cy="393220"/>
            <a:chOff x="4859338" y="3862388"/>
            <a:chExt cx="568325" cy="438151"/>
          </a:xfrm>
          <a:solidFill>
            <a:schemeClr val="bg1"/>
          </a:solidFill>
        </p:grpSpPr>
        <p:sp>
          <p:nvSpPr>
            <p:cNvPr id="18" name="Freeform 150"/>
            <p:cNvSpPr>
              <a:spLocks noEditPoints="1"/>
            </p:cNvSpPr>
            <p:nvPr/>
          </p:nvSpPr>
          <p:spPr bwMode="auto">
            <a:xfrm>
              <a:off x="4859338" y="3862388"/>
              <a:ext cx="568325" cy="249238"/>
            </a:xfrm>
            <a:custGeom>
              <a:avLst/>
              <a:gdLst>
                <a:gd name="T0" fmla="*/ 1791 w 3582"/>
                <a:gd name="T1" fmla="*/ 179 h 1414"/>
                <a:gd name="T2" fmla="*/ 350 w 3582"/>
                <a:gd name="T3" fmla="*/ 675 h 1414"/>
                <a:gd name="T4" fmla="*/ 1791 w 3582"/>
                <a:gd name="T5" fmla="*/ 1233 h 1414"/>
                <a:gd name="T6" fmla="*/ 3232 w 3582"/>
                <a:gd name="T7" fmla="*/ 675 h 1414"/>
                <a:gd name="T8" fmla="*/ 1791 w 3582"/>
                <a:gd name="T9" fmla="*/ 179 h 1414"/>
                <a:gd name="T10" fmla="*/ 1780 w 3582"/>
                <a:gd name="T11" fmla="*/ 0 h 1414"/>
                <a:gd name="T12" fmla="*/ 1802 w 3582"/>
                <a:gd name="T13" fmla="*/ 0 h 1414"/>
                <a:gd name="T14" fmla="*/ 1826 w 3582"/>
                <a:gd name="T15" fmla="*/ 5 h 1414"/>
                <a:gd name="T16" fmla="*/ 3520 w 3582"/>
                <a:gd name="T17" fmla="*/ 589 h 1414"/>
                <a:gd name="T18" fmla="*/ 3541 w 3582"/>
                <a:gd name="T19" fmla="*/ 599 h 1414"/>
                <a:gd name="T20" fmla="*/ 3558 w 3582"/>
                <a:gd name="T21" fmla="*/ 612 h 1414"/>
                <a:gd name="T22" fmla="*/ 3571 w 3582"/>
                <a:gd name="T23" fmla="*/ 629 h 1414"/>
                <a:gd name="T24" fmla="*/ 3579 w 3582"/>
                <a:gd name="T25" fmla="*/ 648 h 1414"/>
                <a:gd name="T26" fmla="*/ 3582 w 3582"/>
                <a:gd name="T27" fmla="*/ 669 h 1414"/>
                <a:gd name="T28" fmla="*/ 3580 w 3582"/>
                <a:gd name="T29" fmla="*/ 689 h 1414"/>
                <a:gd name="T30" fmla="*/ 3572 w 3582"/>
                <a:gd name="T31" fmla="*/ 708 h 1414"/>
                <a:gd name="T32" fmla="*/ 3560 w 3582"/>
                <a:gd name="T33" fmla="*/ 725 h 1414"/>
                <a:gd name="T34" fmla="*/ 3545 w 3582"/>
                <a:gd name="T35" fmla="*/ 739 h 1414"/>
                <a:gd name="T36" fmla="*/ 3525 w 3582"/>
                <a:gd name="T37" fmla="*/ 750 h 1414"/>
                <a:gd name="T38" fmla="*/ 1829 w 3582"/>
                <a:gd name="T39" fmla="*/ 1407 h 1414"/>
                <a:gd name="T40" fmla="*/ 1810 w 3582"/>
                <a:gd name="T41" fmla="*/ 1412 h 1414"/>
                <a:gd name="T42" fmla="*/ 1791 w 3582"/>
                <a:gd name="T43" fmla="*/ 1414 h 1414"/>
                <a:gd name="T44" fmla="*/ 1772 w 3582"/>
                <a:gd name="T45" fmla="*/ 1412 h 1414"/>
                <a:gd name="T46" fmla="*/ 1753 w 3582"/>
                <a:gd name="T47" fmla="*/ 1407 h 1414"/>
                <a:gd name="T48" fmla="*/ 58 w 3582"/>
                <a:gd name="T49" fmla="*/ 750 h 1414"/>
                <a:gd name="T50" fmla="*/ 38 w 3582"/>
                <a:gd name="T51" fmla="*/ 739 h 1414"/>
                <a:gd name="T52" fmla="*/ 22 w 3582"/>
                <a:gd name="T53" fmla="*/ 725 h 1414"/>
                <a:gd name="T54" fmla="*/ 10 w 3582"/>
                <a:gd name="T55" fmla="*/ 708 h 1414"/>
                <a:gd name="T56" fmla="*/ 2 w 3582"/>
                <a:gd name="T57" fmla="*/ 689 h 1414"/>
                <a:gd name="T58" fmla="*/ 0 w 3582"/>
                <a:gd name="T59" fmla="*/ 669 h 1414"/>
                <a:gd name="T60" fmla="*/ 0 w 3582"/>
                <a:gd name="T61" fmla="*/ 669 h 1414"/>
                <a:gd name="T62" fmla="*/ 3 w 3582"/>
                <a:gd name="T63" fmla="*/ 648 h 1414"/>
                <a:gd name="T64" fmla="*/ 11 w 3582"/>
                <a:gd name="T65" fmla="*/ 629 h 1414"/>
                <a:gd name="T66" fmla="*/ 24 w 3582"/>
                <a:gd name="T67" fmla="*/ 612 h 1414"/>
                <a:gd name="T68" fmla="*/ 41 w 3582"/>
                <a:gd name="T69" fmla="*/ 599 h 1414"/>
                <a:gd name="T70" fmla="*/ 61 w 3582"/>
                <a:gd name="T71" fmla="*/ 589 h 1414"/>
                <a:gd name="T72" fmla="*/ 1757 w 3582"/>
                <a:gd name="T73" fmla="*/ 5 h 1414"/>
                <a:gd name="T74" fmla="*/ 1780 w 3582"/>
                <a:gd name="T75" fmla="*/ 0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82" h="1414">
                  <a:moveTo>
                    <a:pt x="1791" y="179"/>
                  </a:moveTo>
                  <a:lnTo>
                    <a:pt x="350" y="675"/>
                  </a:lnTo>
                  <a:lnTo>
                    <a:pt x="1791" y="1233"/>
                  </a:lnTo>
                  <a:lnTo>
                    <a:pt x="3232" y="675"/>
                  </a:lnTo>
                  <a:lnTo>
                    <a:pt x="1791" y="179"/>
                  </a:lnTo>
                  <a:close/>
                  <a:moveTo>
                    <a:pt x="1780" y="0"/>
                  </a:moveTo>
                  <a:lnTo>
                    <a:pt x="1802" y="0"/>
                  </a:lnTo>
                  <a:lnTo>
                    <a:pt x="1826" y="5"/>
                  </a:lnTo>
                  <a:lnTo>
                    <a:pt x="3520" y="589"/>
                  </a:lnTo>
                  <a:lnTo>
                    <a:pt x="3541" y="599"/>
                  </a:lnTo>
                  <a:lnTo>
                    <a:pt x="3558" y="612"/>
                  </a:lnTo>
                  <a:lnTo>
                    <a:pt x="3571" y="629"/>
                  </a:lnTo>
                  <a:lnTo>
                    <a:pt x="3579" y="648"/>
                  </a:lnTo>
                  <a:lnTo>
                    <a:pt x="3582" y="669"/>
                  </a:lnTo>
                  <a:lnTo>
                    <a:pt x="3580" y="689"/>
                  </a:lnTo>
                  <a:lnTo>
                    <a:pt x="3572" y="708"/>
                  </a:lnTo>
                  <a:lnTo>
                    <a:pt x="3560" y="725"/>
                  </a:lnTo>
                  <a:lnTo>
                    <a:pt x="3545" y="739"/>
                  </a:lnTo>
                  <a:lnTo>
                    <a:pt x="3525" y="750"/>
                  </a:lnTo>
                  <a:lnTo>
                    <a:pt x="1829" y="1407"/>
                  </a:lnTo>
                  <a:lnTo>
                    <a:pt x="1810" y="1412"/>
                  </a:lnTo>
                  <a:lnTo>
                    <a:pt x="1791" y="1414"/>
                  </a:lnTo>
                  <a:lnTo>
                    <a:pt x="1772" y="1412"/>
                  </a:lnTo>
                  <a:lnTo>
                    <a:pt x="1753" y="1407"/>
                  </a:lnTo>
                  <a:lnTo>
                    <a:pt x="58" y="750"/>
                  </a:lnTo>
                  <a:lnTo>
                    <a:pt x="38" y="739"/>
                  </a:lnTo>
                  <a:lnTo>
                    <a:pt x="22" y="725"/>
                  </a:lnTo>
                  <a:lnTo>
                    <a:pt x="10" y="708"/>
                  </a:lnTo>
                  <a:lnTo>
                    <a:pt x="2" y="689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3" y="648"/>
                  </a:lnTo>
                  <a:lnTo>
                    <a:pt x="11" y="629"/>
                  </a:lnTo>
                  <a:lnTo>
                    <a:pt x="24" y="612"/>
                  </a:lnTo>
                  <a:lnTo>
                    <a:pt x="41" y="599"/>
                  </a:lnTo>
                  <a:lnTo>
                    <a:pt x="61" y="589"/>
                  </a:lnTo>
                  <a:lnTo>
                    <a:pt x="1757" y="5"/>
                  </a:lnTo>
                  <a:lnTo>
                    <a:pt x="17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9" name="Freeform 151"/>
            <p:cNvSpPr/>
            <p:nvPr/>
          </p:nvSpPr>
          <p:spPr bwMode="auto">
            <a:xfrm>
              <a:off x="4859338" y="4030663"/>
              <a:ext cx="568325" cy="147638"/>
            </a:xfrm>
            <a:custGeom>
              <a:avLst/>
              <a:gdLst>
                <a:gd name="T0" fmla="*/ 91 w 3582"/>
                <a:gd name="T1" fmla="*/ 0 h 837"/>
                <a:gd name="T2" fmla="*/ 112 w 3582"/>
                <a:gd name="T3" fmla="*/ 1 h 837"/>
                <a:gd name="T4" fmla="*/ 133 w 3582"/>
                <a:gd name="T5" fmla="*/ 7 h 837"/>
                <a:gd name="T6" fmla="*/ 1791 w 3582"/>
                <a:gd name="T7" fmla="*/ 648 h 837"/>
                <a:gd name="T8" fmla="*/ 3449 w 3582"/>
                <a:gd name="T9" fmla="*/ 7 h 837"/>
                <a:gd name="T10" fmla="*/ 3470 w 3582"/>
                <a:gd name="T11" fmla="*/ 1 h 837"/>
                <a:gd name="T12" fmla="*/ 3491 w 3582"/>
                <a:gd name="T13" fmla="*/ 0 h 837"/>
                <a:gd name="T14" fmla="*/ 3512 w 3582"/>
                <a:gd name="T15" fmla="*/ 3 h 837"/>
                <a:gd name="T16" fmla="*/ 3532 w 3582"/>
                <a:gd name="T17" fmla="*/ 10 h 837"/>
                <a:gd name="T18" fmla="*/ 3549 w 3582"/>
                <a:gd name="T19" fmla="*/ 21 h 837"/>
                <a:gd name="T20" fmla="*/ 3564 w 3582"/>
                <a:gd name="T21" fmla="*/ 35 h 837"/>
                <a:gd name="T22" fmla="*/ 3575 w 3582"/>
                <a:gd name="T23" fmla="*/ 52 h 837"/>
                <a:gd name="T24" fmla="*/ 3581 w 3582"/>
                <a:gd name="T25" fmla="*/ 71 h 837"/>
                <a:gd name="T26" fmla="*/ 3582 w 3582"/>
                <a:gd name="T27" fmla="*/ 90 h 837"/>
                <a:gd name="T28" fmla="*/ 3579 w 3582"/>
                <a:gd name="T29" fmla="*/ 109 h 837"/>
                <a:gd name="T30" fmla="*/ 3571 w 3582"/>
                <a:gd name="T31" fmla="*/ 126 h 837"/>
                <a:gd name="T32" fmla="*/ 3559 w 3582"/>
                <a:gd name="T33" fmla="*/ 142 h 837"/>
                <a:gd name="T34" fmla="*/ 3544 w 3582"/>
                <a:gd name="T35" fmla="*/ 155 h 837"/>
                <a:gd name="T36" fmla="*/ 3525 w 3582"/>
                <a:gd name="T37" fmla="*/ 165 h 837"/>
                <a:gd name="T38" fmla="*/ 1791 w 3582"/>
                <a:gd name="T39" fmla="*/ 837 h 837"/>
                <a:gd name="T40" fmla="*/ 58 w 3582"/>
                <a:gd name="T41" fmla="*/ 165 h 837"/>
                <a:gd name="T42" fmla="*/ 39 w 3582"/>
                <a:gd name="T43" fmla="*/ 155 h 837"/>
                <a:gd name="T44" fmla="*/ 23 w 3582"/>
                <a:gd name="T45" fmla="*/ 142 h 837"/>
                <a:gd name="T46" fmla="*/ 11 w 3582"/>
                <a:gd name="T47" fmla="*/ 126 h 837"/>
                <a:gd name="T48" fmla="*/ 3 w 3582"/>
                <a:gd name="T49" fmla="*/ 109 h 837"/>
                <a:gd name="T50" fmla="*/ 0 w 3582"/>
                <a:gd name="T51" fmla="*/ 90 h 837"/>
                <a:gd name="T52" fmla="*/ 1 w 3582"/>
                <a:gd name="T53" fmla="*/ 71 h 837"/>
                <a:gd name="T54" fmla="*/ 8 w 3582"/>
                <a:gd name="T55" fmla="*/ 52 h 837"/>
                <a:gd name="T56" fmla="*/ 19 w 3582"/>
                <a:gd name="T57" fmla="*/ 35 h 837"/>
                <a:gd name="T58" fmla="*/ 33 w 3582"/>
                <a:gd name="T59" fmla="*/ 21 h 837"/>
                <a:gd name="T60" fmla="*/ 51 w 3582"/>
                <a:gd name="T61" fmla="*/ 10 h 837"/>
                <a:gd name="T62" fmla="*/ 70 w 3582"/>
                <a:gd name="T63" fmla="*/ 3 h 837"/>
                <a:gd name="T64" fmla="*/ 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91" y="0"/>
                  </a:moveTo>
                  <a:lnTo>
                    <a:pt x="112" y="1"/>
                  </a:lnTo>
                  <a:lnTo>
                    <a:pt x="133" y="7"/>
                  </a:lnTo>
                  <a:lnTo>
                    <a:pt x="1791" y="648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0"/>
                  </a:lnTo>
                  <a:lnTo>
                    <a:pt x="3579" y="109"/>
                  </a:lnTo>
                  <a:lnTo>
                    <a:pt x="3571" y="126"/>
                  </a:lnTo>
                  <a:lnTo>
                    <a:pt x="3559" y="142"/>
                  </a:lnTo>
                  <a:lnTo>
                    <a:pt x="3544" y="155"/>
                  </a:lnTo>
                  <a:lnTo>
                    <a:pt x="3525" y="165"/>
                  </a:lnTo>
                  <a:lnTo>
                    <a:pt x="1791" y="837"/>
                  </a:lnTo>
                  <a:lnTo>
                    <a:pt x="58" y="165"/>
                  </a:lnTo>
                  <a:lnTo>
                    <a:pt x="39" y="155"/>
                  </a:lnTo>
                  <a:lnTo>
                    <a:pt x="23" y="142"/>
                  </a:lnTo>
                  <a:lnTo>
                    <a:pt x="11" y="126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0" name="Freeform 152"/>
            <p:cNvSpPr/>
            <p:nvPr/>
          </p:nvSpPr>
          <p:spPr bwMode="auto">
            <a:xfrm>
              <a:off x="4859338" y="4092576"/>
              <a:ext cx="568325" cy="147638"/>
            </a:xfrm>
            <a:custGeom>
              <a:avLst/>
              <a:gdLst>
                <a:gd name="T0" fmla="*/ 3491 w 3582"/>
                <a:gd name="T1" fmla="*/ 0 h 837"/>
                <a:gd name="T2" fmla="*/ 3512 w 3582"/>
                <a:gd name="T3" fmla="*/ 3 h 837"/>
                <a:gd name="T4" fmla="*/ 3532 w 3582"/>
                <a:gd name="T5" fmla="*/ 10 h 837"/>
                <a:gd name="T6" fmla="*/ 3549 w 3582"/>
                <a:gd name="T7" fmla="*/ 21 h 837"/>
                <a:gd name="T8" fmla="*/ 3564 w 3582"/>
                <a:gd name="T9" fmla="*/ 35 h 837"/>
                <a:gd name="T10" fmla="*/ 3575 w 3582"/>
                <a:gd name="T11" fmla="*/ 52 h 837"/>
                <a:gd name="T12" fmla="*/ 3581 w 3582"/>
                <a:gd name="T13" fmla="*/ 71 h 837"/>
                <a:gd name="T14" fmla="*/ 3582 w 3582"/>
                <a:gd name="T15" fmla="*/ 92 h 837"/>
                <a:gd name="T16" fmla="*/ 3579 w 3582"/>
                <a:gd name="T17" fmla="*/ 110 h 837"/>
                <a:gd name="T18" fmla="*/ 3571 w 3582"/>
                <a:gd name="T19" fmla="*/ 128 h 837"/>
                <a:gd name="T20" fmla="*/ 3559 w 3582"/>
                <a:gd name="T21" fmla="*/ 143 h 837"/>
                <a:gd name="T22" fmla="*/ 3544 w 3582"/>
                <a:gd name="T23" fmla="*/ 156 h 837"/>
                <a:gd name="T24" fmla="*/ 3525 w 3582"/>
                <a:gd name="T25" fmla="*/ 166 h 837"/>
                <a:gd name="T26" fmla="*/ 1791 w 3582"/>
                <a:gd name="T27" fmla="*/ 837 h 837"/>
                <a:gd name="T28" fmla="*/ 58 w 3582"/>
                <a:gd name="T29" fmla="*/ 166 h 837"/>
                <a:gd name="T30" fmla="*/ 39 w 3582"/>
                <a:gd name="T31" fmla="*/ 156 h 837"/>
                <a:gd name="T32" fmla="*/ 23 w 3582"/>
                <a:gd name="T33" fmla="*/ 143 h 837"/>
                <a:gd name="T34" fmla="*/ 11 w 3582"/>
                <a:gd name="T35" fmla="*/ 128 h 837"/>
                <a:gd name="T36" fmla="*/ 3 w 3582"/>
                <a:gd name="T37" fmla="*/ 110 h 837"/>
                <a:gd name="T38" fmla="*/ 0 w 3582"/>
                <a:gd name="T39" fmla="*/ 92 h 837"/>
                <a:gd name="T40" fmla="*/ 1 w 3582"/>
                <a:gd name="T41" fmla="*/ 71 h 837"/>
                <a:gd name="T42" fmla="*/ 8 w 3582"/>
                <a:gd name="T43" fmla="*/ 52 h 837"/>
                <a:gd name="T44" fmla="*/ 19 w 3582"/>
                <a:gd name="T45" fmla="*/ 35 h 837"/>
                <a:gd name="T46" fmla="*/ 33 w 3582"/>
                <a:gd name="T47" fmla="*/ 21 h 837"/>
                <a:gd name="T48" fmla="*/ 51 w 3582"/>
                <a:gd name="T49" fmla="*/ 10 h 837"/>
                <a:gd name="T50" fmla="*/ 70 w 3582"/>
                <a:gd name="T51" fmla="*/ 3 h 837"/>
                <a:gd name="T52" fmla="*/ 91 w 3582"/>
                <a:gd name="T53" fmla="*/ 0 h 837"/>
                <a:gd name="T54" fmla="*/ 112 w 3582"/>
                <a:gd name="T55" fmla="*/ 1 h 837"/>
                <a:gd name="T56" fmla="*/ 133 w 3582"/>
                <a:gd name="T57" fmla="*/ 7 h 837"/>
                <a:gd name="T58" fmla="*/ 1791 w 3582"/>
                <a:gd name="T59" fmla="*/ 650 h 837"/>
                <a:gd name="T60" fmla="*/ 3449 w 3582"/>
                <a:gd name="T61" fmla="*/ 7 h 837"/>
                <a:gd name="T62" fmla="*/ 3470 w 3582"/>
                <a:gd name="T63" fmla="*/ 1 h 837"/>
                <a:gd name="T64" fmla="*/ 34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3491" y="0"/>
                  </a:move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2"/>
                  </a:lnTo>
                  <a:lnTo>
                    <a:pt x="3579" y="110"/>
                  </a:lnTo>
                  <a:lnTo>
                    <a:pt x="3571" y="128"/>
                  </a:lnTo>
                  <a:lnTo>
                    <a:pt x="3559" y="143"/>
                  </a:lnTo>
                  <a:lnTo>
                    <a:pt x="3544" y="156"/>
                  </a:lnTo>
                  <a:lnTo>
                    <a:pt x="3525" y="166"/>
                  </a:lnTo>
                  <a:lnTo>
                    <a:pt x="1791" y="837"/>
                  </a:lnTo>
                  <a:lnTo>
                    <a:pt x="58" y="166"/>
                  </a:lnTo>
                  <a:lnTo>
                    <a:pt x="39" y="156"/>
                  </a:lnTo>
                  <a:lnTo>
                    <a:pt x="23" y="143"/>
                  </a:lnTo>
                  <a:lnTo>
                    <a:pt x="11" y="128"/>
                  </a:lnTo>
                  <a:lnTo>
                    <a:pt x="3" y="110"/>
                  </a:lnTo>
                  <a:lnTo>
                    <a:pt x="0" y="92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lnTo>
                    <a:pt x="112" y="1"/>
                  </a:lnTo>
                  <a:lnTo>
                    <a:pt x="133" y="7"/>
                  </a:lnTo>
                  <a:lnTo>
                    <a:pt x="1791" y="650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1" name="Freeform 153"/>
            <p:cNvSpPr/>
            <p:nvPr/>
          </p:nvSpPr>
          <p:spPr bwMode="auto">
            <a:xfrm>
              <a:off x="4859338" y="4152901"/>
              <a:ext cx="568325" cy="147638"/>
            </a:xfrm>
            <a:custGeom>
              <a:avLst/>
              <a:gdLst>
                <a:gd name="T0" fmla="*/ 91 w 3582"/>
                <a:gd name="T1" fmla="*/ 0 h 838"/>
                <a:gd name="T2" fmla="*/ 112 w 3582"/>
                <a:gd name="T3" fmla="*/ 2 h 838"/>
                <a:gd name="T4" fmla="*/ 133 w 3582"/>
                <a:gd name="T5" fmla="*/ 8 h 838"/>
                <a:gd name="T6" fmla="*/ 1791 w 3582"/>
                <a:gd name="T7" fmla="*/ 650 h 838"/>
                <a:gd name="T8" fmla="*/ 3449 w 3582"/>
                <a:gd name="T9" fmla="*/ 8 h 838"/>
                <a:gd name="T10" fmla="*/ 3470 w 3582"/>
                <a:gd name="T11" fmla="*/ 2 h 838"/>
                <a:gd name="T12" fmla="*/ 3491 w 3582"/>
                <a:gd name="T13" fmla="*/ 1 h 838"/>
                <a:gd name="T14" fmla="*/ 3512 w 3582"/>
                <a:gd name="T15" fmla="*/ 5 h 838"/>
                <a:gd name="T16" fmla="*/ 3532 w 3582"/>
                <a:gd name="T17" fmla="*/ 12 h 838"/>
                <a:gd name="T18" fmla="*/ 3549 w 3582"/>
                <a:gd name="T19" fmla="*/ 22 h 838"/>
                <a:gd name="T20" fmla="*/ 3564 w 3582"/>
                <a:gd name="T21" fmla="*/ 36 h 838"/>
                <a:gd name="T22" fmla="*/ 3575 w 3582"/>
                <a:gd name="T23" fmla="*/ 54 h 838"/>
                <a:gd name="T24" fmla="*/ 3581 w 3582"/>
                <a:gd name="T25" fmla="*/ 73 h 838"/>
                <a:gd name="T26" fmla="*/ 3582 w 3582"/>
                <a:gd name="T27" fmla="*/ 92 h 838"/>
                <a:gd name="T28" fmla="*/ 3579 w 3582"/>
                <a:gd name="T29" fmla="*/ 111 h 838"/>
                <a:gd name="T30" fmla="*/ 3571 w 3582"/>
                <a:gd name="T31" fmla="*/ 128 h 838"/>
                <a:gd name="T32" fmla="*/ 3559 w 3582"/>
                <a:gd name="T33" fmla="*/ 144 h 838"/>
                <a:gd name="T34" fmla="*/ 3544 w 3582"/>
                <a:gd name="T35" fmla="*/ 157 h 838"/>
                <a:gd name="T36" fmla="*/ 3525 w 3582"/>
                <a:gd name="T37" fmla="*/ 167 h 838"/>
                <a:gd name="T38" fmla="*/ 1791 w 3582"/>
                <a:gd name="T39" fmla="*/ 838 h 838"/>
                <a:gd name="T40" fmla="*/ 58 w 3582"/>
                <a:gd name="T41" fmla="*/ 167 h 838"/>
                <a:gd name="T42" fmla="*/ 39 w 3582"/>
                <a:gd name="T43" fmla="*/ 157 h 838"/>
                <a:gd name="T44" fmla="*/ 23 w 3582"/>
                <a:gd name="T45" fmla="*/ 144 h 838"/>
                <a:gd name="T46" fmla="*/ 11 w 3582"/>
                <a:gd name="T47" fmla="*/ 128 h 838"/>
                <a:gd name="T48" fmla="*/ 3 w 3582"/>
                <a:gd name="T49" fmla="*/ 111 h 838"/>
                <a:gd name="T50" fmla="*/ 0 w 3582"/>
                <a:gd name="T51" fmla="*/ 92 h 838"/>
                <a:gd name="T52" fmla="*/ 1 w 3582"/>
                <a:gd name="T53" fmla="*/ 73 h 838"/>
                <a:gd name="T54" fmla="*/ 8 w 3582"/>
                <a:gd name="T55" fmla="*/ 54 h 838"/>
                <a:gd name="T56" fmla="*/ 19 w 3582"/>
                <a:gd name="T57" fmla="*/ 36 h 838"/>
                <a:gd name="T58" fmla="*/ 33 w 3582"/>
                <a:gd name="T59" fmla="*/ 22 h 838"/>
                <a:gd name="T60" fmla="*/ 51 w 3582"/>
                <a:gd name="T61" fmla="*/ 12 h 838"/>
                <a:gd name="T62" fmla="*/ 70 w 3582"/>
                <a:gd name="T63" fmla="*/ 4 h 838"/>
                <a:gd name="T64" fmla="*/ 91 w 3582"/>
                <a:gd name="T6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8">
                  <a:moveTo>
                    <a:pt x="91" y="0"/>
                  </a:moveTo>
                  <a:lnTo>
                    <a:pt x="112" y="2"/>
                  </a:lnTo>
                  <a:lnTo>
                    <a:pt x="133" y="8"/>
                  </a:lnTo>
                  <a:lnTo>
                    <a:pt x="1791" y="650"/>
                  </a:lnTo>
                  <a:lnTo>
                    <a:pt x="3449" y="8"/>
                  </a:lnTo>
                  <a:lnTo>
                    <a:pt x="3470" y="2"/>
                  </a:lnTo>
                  <a:lnTo>
                    <a:pt x="3491" y="1"/>
                  </a:lnTo>
                  <a:lnTo>
                    <a:pt x="3512" y="5"/>
                  </a:lnTo>
                  <a:lnTo>
                    <a:pt x="3532" y="12"/>
                  </a:lnTo>
                  <a:lnTo>
                    <a:pt x="3549" y="22"/>
                  </a:lnTo>
                  <a:lnTo>
                    <a:pt x="3564" y="36"/>
                  </a:lnTo>
                  <a:lnTo>
                    <a:pt x="3575" y="54"/>
                  </a:lnTo>
                  <a:lnTo>
                    <a:pt x="3581" y="73"/>
                  </a:lnTo>
                  <a:lnTo>
                    <a:pt x="3582" y="92"/>
                  </a:lnTo>
                  <a:lnTo>
                    <a:pt x="3579" y="111"/>
                  </a:lnTo>
                  <a:lnTo>
                    <a:pt x="3571" y="128"/>
                  </a:lnTo>
                  <a:lnTo>
                    <a:pt x="3559" y="144"/>
                  </a:lnTo>
                  <a:lnTo>
                    <a:pt x="3544" y="157"/>
                  </a:lnTo>
                  <a:lnTo>
                    <a:pt x="3525" y="167"/>
                  </a:lnTo>
                  <a:lnTo>
                    <a:pt x="1791" y="838"/>
                  </a:lnTo>
                  <a:lnTo>
                    <a:pt x="58" y="167"/>
                  </a:lnTo>
                  <a:lnTo>
                    <a:pt x="39" y="157"/>
                  </a:lnTo>
                  <a:lnTo>
                    <a:pt x="23" y="144"/>
                  </a:lnTo>
                  <a:lnTo>
                    <a:pt x="11" y="128"/>
                  </a:lnTo>
                  <a:lnTo>
                    <a:pt x="3" y="111"/>
                  </a:lnTo>
                  <a:lnTo>
                    <a:pt x="0" y="92"/>
                  </a:lnTo>
                  <a:lnTo>
                    <a:pt x="1" y="73"/>
                  </a:lnTo>
                  <a:lnTo>
                    <a:pt x="8" y="54"/>
                  </a:lnTo>
                  <a:lnTo>
                    <a:pt x="19" y="36"/>
                  </a:lnTo>
                  <a:lnTo>
                    <a:pt x="33" y="22"/>
                  </a:lnTo>
                  <a:lnTo>
                    <a:pt x="51" y="12"/>
                  </a:lnTo>
                  <a:lnTo>
                    <a:pt x="70" y="4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5755405" y="3426683"/>
            <a:ext cx="462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38114" y="28962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5380719" y="5120787"/>
            <a:ext cx="462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63428" y="45903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86273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14732" y="0"/>
            <a:ext cx="2213203" cy="6858000"/>
          </a:xfrm>
          <a:prstGeom prst="rect">
            <a:avLst/>
          </a:prstGeom>
          <a:solidFill>
            <a:srgbClr val="2A668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323252" y="1113983"/>
            <a:ext cx="1196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03</a:t>
            </a:r>
            <a:endParaRPr lang="zh-CN" altLang="en-US" sz="66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90445" y="2605530"/>
            <a:ext cx="800219" cy="28527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2083298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68B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038621"/>
            <a:ext cx="12192000" cy="105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25265" y="84406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86" y="524014"/>
            <a:ext cx="5683353" cy="56833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65274" y="1901780"/>
            <a:ext cx="462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65274" y="11575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1165274" y="5373130"/>
            <a:ext cx="462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65274" y="46288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1532376" y="3268288"/>
            <a:ext cx="692889" cy="623957"/>
          </a:xfrm>
          <a:custGeom>
            <a:avLst/>
            <a:gdLst>
              <a:gd name="T0" fmla="*/ 1681 w 3498"/>
              <a:gd name="T1" fmla="*/ 1222 h 3151"/>
              <a:gd name="T2" fmla="*/ 1514 w 3498"/>
              <a:gd name="T3" fmla="*/ 1465 h 3151"/>
              <a:gd name="T4" fmla="*/ 1551 w 3498"/>
              <a:gd name="T5" fmla="*/ 1765 h 3151"/>
              <a:gd name="T6" fmla="*/ 1771 w 3498"/>
              <a:gd name="T7" fmla="*/ 1960 h 3151"/>
              <a:gd name="T8" fmla="*/ 2073 w 3498"/>
              <a:gd name="T9" fmla="*/ 1960 h 3151"/>
              <a:gd name="T10" fmla="*/ 2293 w 3498"/>
              <a:gd name="T11" fmla="*/ 1765 h 3151"/>
              <a:gd name="T12" fmla="*/ 2329 w 3498"/>
              <a:gd name="T13" fmla="*/ 1465 h 3151"/>
              <a:gd name="T14" fmla="*/ 2163 w 3498"/>
              <a:gd name="T15" fmla="*/ 1222 h 3151"/>
              <a:gd name="T16" fmla="*/ 3187 w 3498"/>
              <a:gd name="T17" fmla="*/ 0 h 3151"/>
              <a:gd name="T18" fmla="*/ 3377 w 3498"/>
              <a:gd name="T19" fmla="*/ 65 h 3151"/>
              <a:gd name="T20" fmla="*/ 3495 w 3498"/>
              <a:gd name="T21" fmla="*/ 269 h 3151"/>
              <a:gd name="T22" fmla="*/ 3434 w 3498"/>
              <a:gd name="T23" fmla="*/ 502 h 3151"/>
              <a:gd name="T24" fmla="*/ 3230 w 3498"/>
              <a:gd name="T25" fmla="*/ 621 h 3151"/>
              <a:gd name="T26" fmla="*/ 2593 w 3498"/>
              <a:gd name="T27" fmla="*/ 1170 h 3151"/>
              <a:gd name="T28" fmla="*/ 2703 w 3498"/>
              <a:gd name="T29" fmla="*/ 1568 h 3151"/>
              <a:gd name="T30" fmla="*/ 2615 w 3498"/>
              <a:gd name="T31" fmla="*/ 1927 h 3151"/>
              <a:gd name="T32" fmla="*/ 2732 w 3498"/>
              <a:gd name="T33" fmla="*/ 2541 h 3151"/>
              <a:gd name="T34" fmla="*/ 2980 w 3498"/>
              <a:gd name="T35" fmla="*/ 2571 h 3151"/>
              <a:gd name="T36" fmla="*/ 3123 w 3498"/>
              <a:gd name="T37" fmla="*/ 2757 h 3151"/>
              <a:gd name="T38" fmla="*/ 3091 w 3498"/>
              <a:gd name="T39" fmla="*/ 2997 h 3151"/>
              <a:gd name="T40" fmla="*/ 2905 w 3498"/>
              <a:gd name="T41" fmla="*/ 3141 h 3151"/>
              <a:gd name="T42" fmla="*/ 2665 w 3498"/>
              <a:gd name="T43" fmla="*/ 3109 h 3151"/>
              <a:gd name="T44" fmla="*/ 2522 w 3498"/>
              <a:gd name="T45" fmla="*/ 2923 h 3151"/>
              <a:gd name="T46" fmla="*/ 2546 w 3498"/>
              <a:gd name="T47" fmla="*/ 2695 h 3151"/>
              <a:gd name="T48" fmla="*/ 1922 w 3498"/>
              <a:gd name="T49" fmla="*/ 2348 h 3151"/>
              <a:gd name="T50" fmla="*/ 1873 w 3498"/>
              <a:gd name="T51" fmla="*/ 2698 h 3151"/>
              <a:gd name="T52" fmla="*/ 1869 w 3498"/>
              <a:gd name="T53" fmla="*/ 2931 h 3151"/>
              <a:gd name="T54" fmla="*/ 1702 w 3498"/>
              <a:gd name="T55" fmla="*/ 3098 h 3151"/>
              <a:gd name="T56" fmla="*/ 1460 w 3498"/>
              <a:gd name="T57" fmla="*/ 3098 h 3151"/>
              <a:gd name="T58" fmla="*/ 1294 w 3498"/>
              <a:gd name="T59" fmla="*/ 2931 h 3151"/>
              <a:gd name="T60" fmla="*/ 1297 w 3498"/>
              <a:gd name="T61" fmla="*/ 2686 h 3151"/>
              <a:gd name="T62" fmla="*/ 1471 w 3498"/>
              <a:gd name="T63" fmla="*/ 2519 h 3151"/>
              <a:gd name="T64" fmla="*/ 1461 w 3498"/>
              <a:gd name="T65" fmla="*/ 2197 h 3151"/>
              <a:gd name="T66" fmla="*/ 622 w 3498"/>
              <a:gd name="T67" fmla="*/ 2525 h 3151"/>
              <a:gd name="T68" fmla="*/ 558 w 3498"/>
              <a:gd name="T69" fmla="*/ 2750 h 3151"/>
              <a:gd name="T70" fmla="*/ 354 w 3498"/>
              <a:gd name="T71" fmla="*/ 2868 h 3151"/>
              <a:gd name="T72" fmla="*/ 121 w 3498"/>
              <a:gd name="T73" fmla="*/ 2806 h 3151"/>
              <a:gd name="T74" fmla="*/ 3 w 3498"/>
              <a:gd name="T75" fmla="*/ 2602 h 3151"/>
              <a:gd name="T76" fmla="*/ 65 w 3498"/>
              <a:gd name="T77" fmla="*/ 2369 h 3151"/>
              <a:gd name="T78" fmla="*/ 270 w 3498"/>
              <a:gd name="T79" fmla="*/ 2250 h 3151"/>
              <a:gd name="T80" fmla="*/ 1175 w 3498"/>
              <a:gd name="T81" fmla="*/ 1796 h 3151"/>
              <a:gd name="T82" fmla="*/ 1152 w 3498"/>
              <a:gd name="T83" fmla="*/ 1440 h 3151"/>
              <a:gd name="T84" fmla="*/ 1300 w 3498"/>
              <a:gd name="T85" fmla="*/ 1097 h 3151"/>
              <a:gd name="T86" fmla="*/ 885 w 3498"/>
              <a:gd name="T87" fmla="*/ 694 h 3151"/>
              <a:gd name="T88" fmla="*/ 681 w 3498"/>
              <a:gd name="T89" fmla="*/ 576 h 3151"/>
              <a:gd name="T90" fmla="*/ 620 w 3498"/>
              <a:gd name="T91" fmla="*/ 343 h 3151"/>
              <a:gd name="T92" fmla="*/ 738 w 3498"/>
              <a:gd name="T93" fmla="*/ 139 h 3151"/>
              <a:gd name="T94" fmla="*/ 970 w 3498"/>
              <a:gd name="T95" fmla="*/ 77 h 3151"/>
              <a:gd name="T96" fmla="*/ 1174 w 3498"/>
              <a:gd name="T97" fmla="*/ 196 h 3151"/>
              <a:gd name="T98" fmla="*/ 1237 w 3498"/>
              <a:gd name="T99" fmla="*/ 422 h 3151"/>
              <a:gd name="T100" fmla="*/ 1653 w 3498"/>
              <a:gd name="T101" fmla="*/ 835 h 3151"/>
              <a:gd name="T102" fmla="*/ 2050 w 3498"/>
              <a:gd name="T103" fmla="*/ 798 h 3151"/>
              <a:gd name="T104" fmla="*/ 2387 w 3498"/>
              <a:gd name="T105" fmla="*/ 941 h 3151"/>
              <a:gd name="T106" fmla="*/ 2886 w 3498"/>
              <a:gd name="T107" fmla="*/ 229 h 3151"/>
              <a:gd name="T108" fmla="*/ 3030 w 3498"/>
              <a:gd name="T109" fmla="*/ 43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98" h="3151">
                <a:moveTo>
                  <a:pt x="1922" y="1147"/>
                </a:moveTo>
                <a:lnTo>
                  <a:pt x="1869" y="1150"/>
                </a:lnTo>
                <a:lnTo>
                  <a:pt x="1818" y="1160"/>
                </a:lnTo>
                <a:lnTo>
                  <a:pt x="1771" y="1176"/>
                </a:lnTo>
                <a:lnTo>
                  <a:pt x="1725" y="1197"/>
                </a:lnTo>
                <a:lnTo>
                  <a:pt x="1681" y="1222"/>
                </a:lnTo>
                <a:lnTo>
                  <a:pt x="1643" y="1253"/>
                </a:lnTo>
                <a:lnTo>
                  <a:pt x="1608" y="1288"/>
                </a:lnTo>
                <a:lnTo>
                  <a:pt x="1577" y="1328"/>
                </a:lnTo>
                <a:lnTo>
                  <a:pt x="1551" y="1370"/>
                </a:lnTo>
                <a:lnTo>
                  <a:pt x="1529" y="1416"/>
                </a:lnTo>
                <a:lnTo>
                  <a:pt x="1514" y="1465"/>
                </a:lnTo>
                <a:lnTo>
                  <a:pt x="1505" y="1515"/>
                </a:lnTo>
                <a:lnTo>
                  <a:pt x="1502" y="1568"/>
                </a:lnTo>
                <a:lnTo>
                  <a:pt x="1505" y="1621"/>
                </a:lnTo>
                <a:lnTo>
                  <a:pt x="1514" y="1671"/>
                </a:lnTo>
                <a:lnTo>
                  <a:pt x="1529" y="1720"/>
                </a:lnTo>
                <a:lnTo>
                  <a:pt x="1551" y="1765"/>
                </a:lnTo>
                <a:lnTo>
                  <a:pt x="1577" y="1808"/>
                </a:lnTo>
                <a:lnTo>
                  <a:pt x="1608" y="1847"/>
                </a:lnTo>
                <a:lnTo>
                  <a:pt x="1643" y="1882"/>
                </a:lnTo>
                <a:lnTo>
                  <a:pt x="1681" y="1913"/>
                </a:lnTo>
                <a:lnTo>
                  <a:pt x="1725" y="1939"/>
                </a:lnTo>
                <a:lnTo>
                  <a:pt x="1771" y="1960"/>
                </a:lnTo>
                <a:lnTo>
                  <a:pt x="1818" y="1976"/>
                </a:lnTo>
                <a:lnTo>
                  <a:pt x="1869" y="1985"/>
                </a:lnTo>
                <a:lnTo>
                  <a:pt x="1922" y="1989"/>
                </a:lnTo>
                <a:lnTo>
                  <a:pt x="1975" y="1985"/>
                </a:lnTo>
                <a:lnTo>
                  <a:pt x="2026" y="1976"/>
                </a:lnTo>
                <a:lnTo>
                  <a:pt x="2073" y="1960"/>
                </a:lnTo>
                <a:lnTo>
                  <a:pt x="2120" y="1939"/>
                </a:lnTo>
                <a:lnTo>
                  <a:pt x="2163" y="1913"/>
                </a:lnTo>
                <a:lnTo>
                  <a:pt x="2201" y="1882"/>
                </a:lnTo>
                <a:lnTo>
                  <a:pt x="2236" y="1847"/>
                </a:lnTo>
                <a:lnTo>
                  <a:pt x="2267" y="1808"/>
                </a:lnTo>
                <a:lnTo>
                  <a:pt x="2293" y="1765"/>
                </a:lnTo>
                <a:lnTo>
                  <a:pt x="2315" y="1720"/>
                </a:lnTo>
                <a:lnTo>
                  <a:pt x="2329" y="1671"/>
                </a:lnTo>
                <a:lnTo>
                  <a:pt x="2339" y="1621"/>
                </a:lnTo>
                <a:lnTo>
                  <a:pt x="2342" y="1568"/>
                </a:lnTo>
                <a:lnTo>
                  <a:pt x="2339" y="1515"/>
                </a:lnTo>
                <a:lnTo>
                  <a:pt x="2329" y="1465"/>
                </a:lnTo>
                <a:lnTo>
                  <a:pt x="2315" y="1416"/>
                </a:lnTo>
                <a:lnTo>
                  <a:pt x="2293" y="1370"/>
                </a:lnTo>
                <a:lnTo>
                  <a:pt x="2267" y="1328"/>
                </a:lnTo>
                <a:lnTo>
                  <a:pt x="2236" y="1288"/>
                </a:lnTo>
                <a:lnTo>
                  <a:pt x="2201" y="1253"/>
                </a:lnTo>
                <a:lnTo>
                  <a:pt x="2163" y="1222"/>
                </a:lnTo>
                <a:lnTo>
                  <a:pt x="2120" y="1197"/>
                </a:lnTo>
                <a:lnTo>
                  <a:pt x="2073" y="1176"/>
                </a:lnTo>
                <a:lnTo>
                  <a:pt x="2026" y="1160"/>
                </a:lnTo>
                <a:lnTo>
                  <a:pt x="1975" y="1150"/>
                </a:lnTo>
                <a:lnTo>
                  <a:pt x="1922" y="1147"/>
                </a:lnTo>
                <a:close/>
                <a:moveTo>
                  <a:pt x="3187" y="0"/>
                </a:moveTo>
                <a:lnTo>
                  <a:pt x="3187" y="0"/>
                </a:lnTo>
                <a:lnTo>
                  <a:pt x="3230" y="3"/>
                </a:lnTo>
                <a:lnTo>
                  <a:pt x="3270" y="11"/>
                </a:lnTo>
                <a:lnTo>
                  <a:pt x="3308" y="24"/>
                </a:lnTo>
                <a:lnTo>
                  <a:pt x="3344" y="43"/>
                </a:lnTo>
                <a:lnTo>
                  <a:pt x="3377" y="65"/>
                </a:lnTo>
                <a:lnTo>
                  <a:pt x="3407" y="91"/>
                </a:lnTo>
                <a:lnTo>
                  <a:pt x="3434" y="121"/>
                </a:lnTo>
                <a:lnTo>
                  <a:pt x="3456" y="154"/>
                </a:lnTo>
                <a:lnTo>
                  <a:pt x="3474" y="190"/>
                </a:lnTo>
                <a:lnTo>
                  <a:pt x="3488" y="229"/>
                </a:lnTo>
                <a:lnTo>
                  <a:pt x="3495" y="269"/>
                </a:lnTo>
                <a:lnTo>
                  <a:pt x="3498" y="311"/>
                </a:lnTo>
                <a:lnTo>
                  <a:pt x="3495" y="354"/>
                </a:lnTo>
                <a:lnTo>
                  <a:pt x="3488" y="394"/>
                </a:lnTo>
                <a:lnTo>
                  <a:pt x="3474" y="433"/>
                </a:lnTo>
                <a:lnTo>
                  <a:pt x="3456" y="469"/>
                </a:lnTo>
                <a:lnTo>
                  <a:pt x="3434" y="502"/>
                </a:lnTo>
                <a:lnTo>
                  <a:pt x="3407" y="531"/>
                </a:lnTo>
                <a:lnTo>
                  <a:pt x="3377" y="558"/>
                </a:lnTo>
                <a:lnTo>
                  <a:pt x="3344" y="580"/>
                </a:lnTo>
                <a:lnTo>
                  <a:pt x="3308" y="598"/>
                </a:lnTo>
                <a:lnTo>
                  <a:pt x="3270" y="612"/>
                </a:lnTo>
                <a:lnTo>
                  <a:pt x="3230" y="621"/>
                </a:lnTo>
                <a:lnTo>
                  <a:pt x="3187" y="623"/>
                </a:lnTo>
                <a:lnTo>
                  <a:pt x="3147" y="621"/>
                </a:lnTo>
                <a:lnTo>
                  <a:pt x="3107" y="613"/>
                </a:lnTo>
                <a:lnTo>
                  <a:pt x="3069" y="601"/>
                </a:lnTo>
                <a:lnTo>
                  <a:pt x="2556" y="1114"/>
                </a:lnTo>
                <a:lnTo>
                  <a:pt x="2593" y="1170"/>
                </a:lnTo>
                <a:lnTo>
                  <a:pt x="2625" y="1230"/>
                </a:lnTo>
                <a:lnTo>
                  <a:pt x="2653" y="1292"/>
                </a:lnTo>
                <a:lnTo>
                  <a:pt x="2674" y="1358"/>
                </a:lnTo>
                <a:lnTo>
                  <a:pt x="2690" y="1426"/>
                </a:lnTo>
                <a:lnTo>
                  <a:pt x="2699" y="1495"/>
                </a:lnTo>
                <a:lnTo>
                  <a:pt x="2703" y="1568"/>
                </a:lnTo>
                <a:lnTo>
                  <a:pt x="2699" y="1631"/>
                </a:lnTo>
                <a:lnTo>
                  <a:pt x="2692" y="1693"/>
                </a:lnTo>
                <a:lnTo>
                  <a:pt x="2680" y="1754"/>
                </a:lnTo>
                <a:lnTo>
                  <a:pt x="2663" y="1813"/>
                </a:lnTo>
                <a:lnTo>
                  <a:pt x="2642" y="1871"/>
                </a:lnTo>
                <a:lnTo>
                  <a:pt x="2615" y="1927"/>
                </a:lnTo>
                <a:lnTo>
                  <a:pt x="2585" y="1980"/>
                </a:lnTo>
                <a:lnTo>
                  <a:pt x="2551" y="2031"/>
                </a:lnTo>
                <a:lnTo>
                  <a:pt x="2511" y="2079"/>
                </a:lnTo>
                <a:lnTo>
                  <a:pt x="2469" y="2125"/>
                </a:lnTo>
                <a:lnTo>
                  <a:pt x="2421" y="2167"/>
                </a:lnTo>
                <a:lnTo>
                  <a:pt x="2732" y="2541"/>
                </a:lnTo>
                <a:lnTo>
                  <a:pt x="2777" y="2532"/>
                </a:lnTo>
                <a:lnTo>
                  <a:pt x="2823" y="2529"/>
                </a:lnTo>
                <a:lnTo>
                  <a:pt x="2865" y="2531"/>
                </a:lnTo>
                <a:lnTo>
                  <a:pt x="2905" y="2539"/>
                </a:lnTo>
                <a:lnTo>
                  <a:pt x="2944" y="2553"/>
                </a:lnTo>
                <a:lnTo>
                  <a:pt x="2980" y="2571"/>
                </a:lnTo>
                <a:lnTo>
                  <a:pt x="3013" y="2593"/>
                </a:lnTo>
                <a:lnTo>
                  <a:pt x="3043" y="2620"/>
                </a:lnTo>
                <a:lnTo>
                  <a:pt x="3069" y="2650"/>
                </a:lnTo>
                <a:lnTo>
                  <a:pt x="3091" y="2683"/>
                </a:lnTo>
                <a:lnTo>
                  <a:pt x="3110" y="2719"/>
                </a:lnTo>
                <a:lnTo>
                  <a:pt x="3123" y="2757"/>
                </a:lnTo>
                <a:lnTo>
                  <a:pt x="3132" y="2797"/>
                </a:lnTo>
                <a:lnTo>
                  <a:pt x="3134" y="2840"/>
                </a:lnTo>
                <a:lnTo>
                  <a:pt x="3132" y="2882"/>
                </a:lnTo>
                <a:lnTo>
                  <a:pt x="3123" y="2923"/>
                </a:lnTo>
                <a:lnTo>
                  <a:pt x="3110" y="2961"/>
                </a:lnTo>
                <a:lnTo>
                  <a:pt x="3091" y="2997"/>
                </a:lnTo>
                <a:lnTo>
                  <a:pt x="3069" y="3030"/>
                </a:lnTo>
                <a:lnTo>
                  <a:pt x="3043" y="3060"/>
                </a:lnTo>
                <a:lnTo>
                  <a:pt x="3013" y="3087"/>
                </a:lnTo>
                <a:lnTo>
                  <a:pt x="2980" y="3109"/>
                </a:lnTo>
                <a:lnTo>
                  <a:pt x="2944" y="3127"/>
                </a:lnTo>
                <a:lnTo>
                  <a:pt x="2905" y="3141"/>
                </a:lnTo>
                <a:lnTo>
                  <a:pt x="2865" y="3148"/>
                </a:lnTo>
                <a:lnTo>
                  <a:pt x="2823" y="3151"/>
                </a:lnTo>
                <a:lnTo>
                  <a:pt x="2780" y="3148"/>
                </a:lnTo>
                <a:lnTo>
                  <a:pt x="2740" y="3141"/>
                </a:lnTo>
                <a:lnTo>
                  <a:pt x="2701" y="3127"/>
                </a:lnTo>
                <a:lnTo>
                  <a:pt x="2665" y="3109"/>
                </a:lnTo>
                <a:lnTo>
                  <a:pt x="2632" y="3087"/>
                </a:lnTo>
                <a:lnTo>
                  <a:pt x="2603" y="3060"/>
                </a:lnTo>
                <a:lnTo>
                  <a:pt x="2576" y="3030"/>
                </a:lnTo>
                <a:lnTo>
                  <a:pt x="2554" y="2997"/>
                </a:lnTo>
                <a:lnTo>
                  <a:pt x="2536" y="2961"/>
                </a:lnTo>
                <a:lnTo>
                  <a:pt x="2522" y="2923"/>
                </a:lnTo>
                <a:lnTo>
                  <a:pt x="2513" y="2882"/>
                </a:lnTo>
                <a:lnTo>
                  <a:pt x="2511" y="2840"/>
                </a:lnTo>
                <a:lnTo>
                  <a:pt x="2513" y="2803"/>
                </a:lnTo>
                <a:lnTo>
                  <a:pt x="2520" y="2766"/>
                </a:lnTo>
                <a:lnTo>
                  <a:pt x="2531" y="2730"/>
                </a:lnTo>
                <a:lnTo>
                  <a:pt x="2546" y="2695"/>
                </a:lnTo>
                <a:lnTo>
                  <a:pt x="2212" y="2293"/>
                </a:lnTo>
                <a:lnTo>
                  <a:pt x="2155" y="2312"/>
                </a:lnTo>
                <a:lnTo>
                  <a:pt x="2099" y="2328"/>
                </a:lnTo>
                <a:lnTo>
                  <a:pt x="2040" y="2339"/>
                </a:lnTo>
                <a:lnTo>
                  <a:pt x="1982" y="2346"/>
                </a:lnTo>
                <a:lnTo>
                  <a:pt x="1922" y="2348"/>
                </a:lnTo>
                <a:lnTo>
                  <a:pt x="1864" y="2346"/>
                </a:lnTo>
                <a:lnTo>
                  <a:pt x="1783" y="2573"/>
                </a:lnTo>
                <a:lnTo>
                  <a:pt x="1812" y="2601"/>
                </a:lnTo>
                <a:lnTo>
                  <a:pt x="1835" y="2631"/>
                </a:lnTo>
                <a:lnTo>
                  <a:pt x="1856" y="2662"/>
                </a:lnTo>
                <a:lnTo>
                  <a:pt x="1873" y="2698"/>
                </a:lnTo>
                <a:lnTo>
                  <a:pt x="1884" y="2734"/>
                </a:lnTo>
                <a:lnTo>
                  <a:pt x="1891" y="2772"/>
                </a:lnTo>
                <a:lnTo>
                  <a:pt x="1894" y="2810"/>
                </a:lnTo>
                <a:lnTo>
                  <a:pt x="1891" y="2853"/>
                </a:lnTo>
                <a:lnTo>
                  <a:pt x="1882" y="2893"/>
                </a:lnTo>
                <a:lnTo>
                  <a:pt x="1869" y="2931"/>
                </a:lnTo>
                <a:lnTo>
                  <a:pt x="1851" y="2967"/>
                </a:lnTo>
                <a:lnTo>
                  <a:pt x="1828" y="3002"/>
                </a:lnTo>
                <a:lnTo>
                  <a:pt x="1802" y="3031"/>
                </a:lnTo>
                <a:lnTo>
                  <a:pt x="1772" y="3057"/>
                </a:lnTo>
                <a:lnTo>
                  <a:pt x="1739" y="3080"/>
                </a:lnTo>
                <a:lnTo>
                  <a:pt x="1702" y="3098"/>
                </a:lnTo>
                <a:lnTo>
                  <a:pt x="1664" y="3111"/>
                </a:lnTo>
                <a:lnTo>
                  <a:pt x="1624" y="3119"/>
                </a:lnTo>
                <a:lnTo>
                  <a:pt x="1581" y="3123"/>
                </a:lnTo>
                <a:lnTo>
                  <a:pt x="1540" y="3119"/>
                </a:lnTo>
                <a:lnTo>
                  <a:pt x="1498" y="3111"/>
                </a:lnTo>
                <a:lnTo>
                  <a:pt x="1460" y="3098"/>
                </a:lnTo>
                <a:lnTo>
                  <a:pt x="1424" y="3080"/>
                </a:lnTo>
                <a:lnTo>
                  <a:pt x="1391" y="3057"/>
                </a:lnTo>
                <a:lnTo>
                  <a:pt x="1361" y="3031"/>
                </a:lnTo>
                <a:lnTo>
                  <a:pt x="1335" y="3002"/>
                </a:lnTo>
                <a:lnTo>
                  <a:pt x="1312" y="2967"/>
                </a:lnTo>
                <a:lnTo>
                  <a:pt x="1294" y="2931"/>
                </a:lnTo>
                <a:lnTo>
                  <a:pt x="1282" y="2893"/>
                </a:lnTo>
                <a:lnTo>
                  <a:pt x="1273" y="2853"/>
                </a:lnTo>
                <a:lnTo>
                  <a:pt x="1270" y="2810"/>
                </a:lnTo>
                <a:lnTo>
                  <a:pt x="1273" y="2768"/>
                </a:lnTo>
                <a:lnTo>
                  <a:pt x="1282" y="2725"/>
                </a:lnTo>
                <a:lnTo>
                  <a:pt x="1297" y="2686"/>
                </a:lnTo>
                <a:lnTo>
                  <a:pt x="1316" y="2650"/>
                </a:lnTo>
                <a:lnTo>
                  <a:pt x="1339" y="2616"/>
                </a:lnTo>
                <a:lnTo>
                  <a:pt x="1367" y="2586"/>
                </a:lnTo>
                <a:lnTo>
                  <a:pt x="1399" y="2559"/>
                </a:lnTo>
                <a:lnTo>
                  <a:pt x="1433" y="2537"/>
                </a:lnTo>
                <a:lnTo>
                  <a:pt x="1471" y="2519"/>
                </a:lnTo>
                <a:lnTo>
                  <a:pt x="1511" y="2507"/>
                </a:lnTo>
                <a:lnTo>
                  <a:pt x="1554" y="2500"/>
                </a:lnTo>
                <a:lnTo>
                  <a:pt x="1628" y="2290"/>
                </a:lnTo>
                <a:lnTo>
                  <a:pt x="1570" y="2264"/>
                </a:lnTo>
                <a:lnTo>
                  <a:pt x="1514" y="2232"/>
                </a:lnTo>
                <a:lnTo>
                  <a:pt x="1461" y="2197"/>
                </a:lnTo>
                <a:lnTo>
                  <a:pt x="1411" y="2158"/>
                </a:lnTo>
                <a:lnTo>
                  <a:pt x="1366" y="2114"/>
                </a:lnTo>
                <a:lnTo>
                  <a:pt x="1323" y="2066"/>
                </a:lnTo>
                <a:lnTo>
                  <a:pt x="1284" y="2015"/>
                </a:lnTo>
                <a:lnTo>
                  <a:pt x="615" y="2491"/>
                </a:lnTo>
                <a:lnTo>
                  <a:pt x="622" y="2525"/>
                </a:lnTo>
                <a:lnTo>
                  <a:pt x="624" y="2559"/>
                </a:lnTo>
                <a:lnTo>
                  <a:pt x="621" y="2602"/>
                </a:lnTo>
                <a:lnTo>
                  <a:pt x="612" y="2642"/>
                </a:lnTo>
                <a:lnTo>
                  <a:pt x="598" y="2681"/>
                </a:lnTo>
                <a:lnTo>
                  <a:pt x="580" y="2717"/>
                </a:lnTo>
                <a:lnTo>
                  <a:pt x="558" y="2750"/>
                </a:lnTo>
                <a:lnTo>
                  <a:pt x="532" y="2779"/>
                </a:lnTo>
                <a:lnTo>
                  <a:pt x="502" y="2806"/>
                </a:lnTo>
                <a:lnTo>
                  <a:pt x="469" y="2828"/>
                </a:lnTo>
                <a:lnTo>
                  <a:pt x="433" y="2846"/>
                </a:lnTo>
                <a:lnTo>
                  <a:pt x="394" y="2860"/>
                </a:lnTo>
                <a:lnTo>
                  <a:pt x="354" y="2868"/>
                </a:lnTo>
                <a:lnTo>
                  <a:pt x="311" y="2871"/>
                </a:lnTo>
                <a:lnTo>
                  <a:pt x="270" y="2868"/>
                </a:lnTo>
                <a:lnTo>
                  <a:pt x="228" y="2860"/>
                </a:lnTo>
                <a:lnTo>
                  <a:pt x="190" y="2846"/>
                </a:lnTo>
                <a:lnTo>
                  <a:pt x="154" y="2828"/>
                </a:lnTo>
                <a:lnTo>
                  <a:pt x="121" y="2806"/>
                </a:lnTo>
                <a:lnTo>
                  <a:pt x="91" y="2779"/>
                </a:lnTo>
                <a:lnTo>
                  <a:pt x="65" y="2750"/>
                </a:lnTo>
                <a:lnTo>
                  <a:pt x="43" y="2717"/>
                </a:lnTo>
                <a:lnTo>
                  <a:pt x="24" y="2681"/>
                </a:lnTo>
                <a:lnTo>
                  <a:pt x="11" y="2642"/>
                </a:lnTo>
                <a:lnTo>
                  <a:pt x="3" y="2602"/>
                </a:lnTo>
                <a:lnTo>
                  <a:pt x="0" y="2559"/>
                </a:lnTo>
                <a:lnTo>
                  <a:pt x="3" y="2517"/>
                </a:lnTo>
                <a:lnTo>
                  <a:pt x="11" y="2476"/>
                </a:lnTo>
                <a:lnTo>
                  <a:pt x="24" y="2438"/>
                </a:lnTo>
                <a:lnTo>
                  <a:pt x="43" y="2402"/>
                </a:lnTo>
                <a:lnTo>
                  <a:pt x="65" y="2369"/>
                </a:lnTo>
                <a:lnTo>
                  <a:pt x="91" y="2339"/>
                </a:lnTo>
                <a:lnTo>
                  <a:pt x="121" y="2313"/>
                </a:lnTo>
                <a:lnTo>
                  <a:pt x="154" y="2290"/>
                </a:lnTo>
                <a:lnTo>
                  <a:pt x="190" y="2272"/>
                </a:lnTo>
                <a:lnTo>
                  <a:pt x="228" y="2259"/>
                </a:lnTo>
                <a:lnTo>
                  <a:pt x="270" y="2250"/>
                </a:lnTo>
                <a:lnTo>
                  <a:pt x="311" y="2248"/>
                </a:lnTo>
                <a:lnTo>
                  <a:pt x="355" y="2250"/>
                </a:lnTo>
                <a:lnTo>
                  <a:pt x="397" y="2260"/>
                </a:lnTo>
                <a:lnTo>
                  <a:pt x="438" y="2273"/>
                </a:lnTo>
                <a:lnTo>
                  <a:pt x="476" y="2295"/>
                </a:lnTo>
                <a:lnTo>
                  <a:pt x="1175" y="1796"/>
                </a:lnTo>
                <a:lnTo>
                  <a:pt x="1160" y="1740"/>
                </a:lnTo>
                <a:lnTo>
                  <a:pt x="1150" y="1683"/>
                </a:lnTo>
                <a:lnTo>
                  <a:pt x="1143" y="1625"/>
                </a:lnTo>
                <a:lnTo>
                  <a:pt x="1141" y="1568"/>
                </a:lnTo>
                <a:lnTo>
                  <a:pt x="1145" y="1504"/>
                </a:lnTo>
                <a:lnTo>
                  <a:pt x="1152" y="1440"/>
                </a:lnTo>
                <a:lnTo>
                  <a:pt x="1165" y="1379"/>
                </a:lnTo>
                <a:lnTo>
                  <a:pt x="1183" y="1319"/>
                </a:lnTo>
                <a:lnTo>
                  <a:pt x="1205" y="1259"/>
                </a:lnTo>
                <a:lnTo>
                  <a:pt x="1232" y="1203"/>
                </a:lnTo>
                <a:lnTo>
                  <a:pt x="1264" y="1149"/>
                </a:lnTo>
                <a:lnTo>
                  <a:pt x="1300" y="1097"/>
                </a:lnTo>
                <a:lnTo>
                  <a:pt x="1341" y="1048"/>
                </a:lnTo>
                <a:lnTo>
                  <a:pt x="1023" y="682"/>
                </a:lnTo>
                <a:lnTo>
                  <a:pt x="992" y="691"/>
                </a:lnTo>
                <a:lnTo>
                  <a:pt x="961" y="695"/>
                </a:lnTo>
                <a:lnTo>
                  <a:pt x="928" y="697"/>
                </a:lnTo>
                <a:lnTo>
                  <a:pt x="885" y="694"/>
                </a:lnTo>
                <a:lnTo>
                  <a:pt x="845" y="686"/>
                </a:lnTo>
                <a:lnTo>
                  <a:pt x="807" y="673"/>
                </a:lnTo>
                <a:lnTo>
                  <a:pt x="770" y="655"/>
                </a:lnTo>
                <a:lnTo>
                  <a:pt x="738" y="632"/>
                </a:lnTo>
                <a:lnTo>
                  <a:pt x="708" y="606"/>
                </a:lnTo>
                <a:lnTo>
                  <a:pt x="681" y="576"/>
                </a:lnTo>
                <a:lnTo>
                  <a:pt x="659" y="543"/>
                </a:lnTo>
                <a:lnTo>
                  <a:pt x="641" y="507"/>
                </a:lnTo>
                <a:lnTo>
                  <a:pt x="627" y="469"/>
                </a:lnTo>
                <a:lnTo>
                  <a:pt x="620" y="427"/>
                </a:lnTo>
                <a:lnTo>
                  <a:pt x="616" y="386"/>
                </a:lnTo>
                <a:lnTo>
                  <a:pt x="620" y="343"/>
                </a:lnTo>
                <a:lnTo>
                  <a:pt x="627" y="303"/>
                </a:lnTo>
                <a:lnTo>
                  <a:pt x="641" y="265"/>
                </a:lnTo>
                <a:lnTo>
                  <a:pt x="659" y="229"/>
                </a:lnTo>
                <a:lnTo>
                  <a:pt x="681" y="196"/>
                </a:lnTo>
                <a:lnTo>
                  <a:pt x="708" y="165"/>
                </a:lnTo>
                <a:lnTo>
                  <a:pt x="738" y="139"/>
                </a:lnTo>
                <a:lnTo>
                  <a:pt x="770" y="116"/>
                </a:lnTo>
                <a:lnTo>
                  <a:pt x="807" y="98"/>
                </a:lnTo>
                <a:lnTo>
                  <a:pt x="845" y="85"/>
                </a:lnTo>
                <a:lnTo>
                  <a:pt x="885" y="77"/>
                </a:lnTo>
                <a:lnTo>
                  <a:pt x="928" y="73"/>
                </a:lnTo>
                <a:lnTo>
                  <a:pt x="970" y="77"/>
                </a:lnTo>
                <a:lnTo>
                  <a:pt x="1011" y="85"/>
                </a:lnTo>
                <a:lnTo>
                  <a:pt x="1049" y="98"/>
                </a:lnTo>
                <a:lnTo>
                  <a:pt x="1085" y="116"/>
                </a:lnTo>
                <a:lnTo>
                  <a:pt x="1118" y="139"/>
                </a:lnTo>
                <a:lnTo>
                  <a:pt x="1148" y="165"/>
                </a:lnTo>
                <a:lnTo>
                  <a:pt x="1174" y="196"/>
                </a:lnTo>
                <a:lnTo>
                  <a:pt x="1197" y="229"/>
                </a:lnTo>
                <a:lnTo>
                  <a:pt x="1215" y="265"/>
                </a:lnTo>
                <a:lnTo>
                  <a:pt x="1229" y="303"/>
                </a:lnTo>
                <a:lnTo>
                  <a:pt x="1237" y="343"/>
                </a:lnTo>
                <a:lnTo>
                  <a:pt x="1239" y="386"/>
                </a:lnTo>
                <a:lnTo>
                  <a:pt x="1237" y="422"/>
                </a:lnTo>
                <a:lnTo>
                  <a:pt x="1232" y="457"/>
                </a:lnTo>
                <a:lnTo>
                  <a:pt x="1221" y="492"/>
                </a:lnTo>
                <a:lnTo>
                  <a:pt x="1206" y="525"/>
                </a:lnTo>
                <a:lnTo>
                  <a:pt x="1528" y="895"/>
                </a:lnTo>
                <a:lnTo>
                  <a:pt x="1589" y="862"/>
                </a:lnTo>
                <a:lnTo>
                  <a:pt x="1653" y="835"/>
                </a:lnTo>
                <a:lnTo>
                  <a:pt x="1717" y="814"/>
                </a:lnTo>
                <a:lnTo>
                  <a:pt x="1784" y="799"/>
                </a:lnTo>
                <a:lnTo>
                  <a:pt x="1853" y="791"/>
                </a:lnTo>
                <a:lnTo>
                  <a:pt x="1922" y="788"/>
                </a:lnTo>
                <a:lnTo>
                  <a:pt x="1986" y="790"/>
                </a:lnTo>
                <a:lnTo>
                  <a:pt x="2050" y="798"/>
                </a:lnTo>
                <a:lnTo>
                  <a:pt x="2112" y="811"/>
                </a:lnTo>
                <a:lnTo>
                  <a:pt x="2171" y="828"/>
                </a:lnTo>
                <a:lnTo>
                  <a:pt x="2229" y="850"/>
                </a:lnTo>
                <a:lnTo>
                  <a:pt x="2284" y="877"/>
                </a:lnTo>
                <a:lnTo>
                  <a:pt x="2337" y="907"/>
                </a:lnTo>
                <a:lnTo>
                  <a:pt x="2387" y="941"/>
                </a:lnTo>
                <a:lnTo>
                  <a:pt x="2898" y="429"/>
                </a:lnTo>
                <a:lnTo>
                  <a:pt x="2885" y="391"/>
                </a:lnTo>
                <a:lnTo>
                  <a:pt x="2878" y="352"/>
                </a:lnTo>
                <a:lnTo>
                  <a:pt x="2876" y="311"/>
                </a:lnTo>
                <a:lnTo>
                  <a:pt x="2878" y="269"/>
                </a:lnTo>
                <a:lnTo>
                  <a:pt x="2886" y="229"/>
                </a:lnTo>
                <a:lnTo>
                  <a:pt x="2900" y="190"/>
                </a:lnTo>
                <a:lnTo>
                  <a:pt x="2918" y="154"/>
                </a:lnTo>
                <a:lnTo>
                  <a:pt x="2941" y="121"/>
                </a:lnTo>
                <a:lnTo>
                  <a:pt x="2967" y="91"/>
                </a:lnTo>
                <a:lnTo>
                  <a:pt x="2997" y="65"/>
                </a:lnTo>
                <a:lnTo>
                  <a:pt x="3030" y="43"/>
                </a:lnTo>
                <a:lnTo>
                  <a:pt x="3066" y="24"/>
                </a:lnTo>
                <a:lnTo>
                  <a:pt x="3104" y="11"/>
                </a:lnTo>
                <a:lnTo>
                  <a:pt x="3145" y="3"/>
                </a:lnTo>
                <a:lnTo>
                  <a:pt x="3187" y="0"/>
                </a:lnTo>
                <a:close/>
              </a:path>
            </a:pathLst>
          </a:custGeom>
          <a:solidFill>
            <a:srgbClr val="244A55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3" name="Freeform 47"/>
          <p:cNvSpPr/>
          <p:nvPr/>
        </p:nvSpPr>
        <p:spPr bwMode="auto">
          <a:xfrm>
            <a:off x="3623159" y="3283905"/>
            <a:ext cx="590633" cy="592721"/>
          </a:xfrm>
          <a:custGeom>
            <a:avLst/>
            <a:gdLst>
              <a:gd name="connsiteX0" fmla="*/ 405475 w 898525"/>
              <a:gd name="connsiteY0" fmla="*/ 296862 h 901700"/>
              <a:gd name="connsiteX1" fmla="*/ 423671 w 898525"/>
              <a:gd name="connsiteY1" fmla="*/ 297916 h 901700"/>
              <a:gd name="connsiteX2" fmla="*/ 440812 w 898525"/>
              <a:gd name="connsiteY2" fmla="*/ 300288 h 901700"/>
              <a:gd name="connsiteX3" fmla="*/ 457689 w 898525"/>
              <a:gd name="connsiteY3" fmla="*/ 303977 h 901700"/>
              <a:gd name="connsiteX4" fmla="*/ 474039 w 898525"/>
              <a:gd name="connsiteY4" fmla="*/ 309248 h 901700"/>
              <a:gd name="connsiteX5" fmla="*/ 489598 w 898525"/>
              <a:gd name="connsiteY5" fmla="*/ 315836 h 901700"/>
              <a:gd name="connsiteX6" fmla="*/ 488015 w 898525"/>
              <a:gd name="connsiteY6" fmla="*/ 317418 h 901700"/>
              <a:gd name="connsiteX7" fmla="*/ 413386 w 898525"/>
              <a:gd name="connsiteY7" fmla="*/ 391998 h 901700"/>
              <a:gd name="connsiteX8" fmla="*/ 405475 w 898525"/>
              <a:gd name="connsiteY8" fmla="*/ 391734 h 901700"/>
              <a:gd name="connsiteX9" fmla="*/ 392553 w 898525"/>
              <a:gd name="connsiteY9" fmla="*/ 392525 h 901700"/>
              <a:gd name="connsiteX10" fmla="*/ 379895 w 898525"/>
              <a:gd name="connsiteY10" fmla="*/ 395160 h 901700"/>
              <a:gd name="connsiteX11" fmla="*/ 367764 w 898525"/>
              <a:gd name="connsiteY11" fmla="*/ 398850 h 901700"/>
              <a:gd name="connsiteX12" fmla="*/ 356425 w 898525"/>
              <a:gd name="connsiteY12" fmla="*/ 404120 h 901700"/>
              <a:gd name="connsiteX13" fmla="*/ 345876 w 898525"/>
              <a:gd name="connsiteY13" fmla="*/ 410445 h 901700"/>
              <a:gd name="connsiteX14" fmla="*/ 336119 w 898525"/>
              <a:gd name="connsiteY14" fmla="*/ 418088 h 901700"/>
              <a:gd name="connsiteX15" fmla="*/ 327417 w 898525"/>
              <a:gd name="connsiteY15" fmla="*/ 426784 h 901700"/>
              <a:gd name="connsiteX16" fmla="*/ 319769 w 898525"/>
              <a:gd name="connsiteY16" fmla="*/ 436535 h 901700"/>
              <a:gd name="connsiteX17" fmla="*/ 313177 w 898525"/>
              <a:gd name="connsiteY17" fmla="*/ 447076 h 901700"/>
              <a:gd name="connsiteX18" fmla="*/ 307903 w 898525"/>
              <a:gd name="connsiteY18" fmla="*/ 458408 h 901700"/>
              <a:gd name="connsiteX19" fmla="*/ 304211 w 898525"/>
              <a:gd name="connsiteY19" fmla="*/ 470531 h 901700"/>
              <a:gd name="connsiteX20" fmla="*/ 302101 w 898525"/>
              <a:gd name="connsiteY20" fmla="*/ 482917 h 901700"/>
              <a:gd name="connsiteX21" fmla="*/ 301310 w 898525"/>
              <a:gd name="connsiteY21" fmla="*/ 496094 h 901700"/>
              <a:gd name="connsiteX22" fmla="*/ 302101 w 898525"/>
              <a:gd name="connsiteY22" fmla="*/ 509270 h 901700"/>
              <a:gd name="connsiteX23" fmla="*/ 304211 w 898525"/>
              <a:gd name="connsiteY23" fmla="*/ 521656 h 901700"/>
              <a:gd name="connsiteX24" fmla="*/ 307903 w 898525"/>
              <a:gd name="connsiteY24" fmla="*/ 534042 h 901700"/>
              <a:gd name="connsiteX25" fmla="*/ 313177 w 898525"/>
              <a:gd name="connsiteY25" fmla="*/ 545374 h 901700"/>
              <a:gd name="connsiteX26" fmla="*/ 319769 w 898525"/>
              <a:gd name="connsiteY26" fmla="*/ 555916 h 901700"/>
              <a:gd name="connsiteX27" fmla="*/ 327417 w 898525"/>
              <a:gd name="connsiteY27" fmla="*/ 565403 h 901700"/>
              <a:gd name="connsiteX28" fmla="*/ 336119 w 898525"/>
              <a:gd name="connsiteY28" fmla="*/ 574100 h 901700"/>
              <a:gd name="connsiteX29" fmla="*/ 345613 w 898525"/>
              <a:gd name="connsiteY29" fmla="*/ 581742 h 901700"/>
              <a:gd name="connsiteX30" fmla="*/ 356425 w 898525"/>
              <a:gd name="connsiteY30" fmla="*/ 588330 h 901700"/>
              <a:gd name="connsiteX31" fmla="*/ 367501 w 898525"/>
              <a:gd name="connsiteY31" fmla="*/ 593601 h 901700"/>
              <a:gd name="connsiteX32" fmla="*/ 379895 w 898525"/>
              <a:gd name="connsiteY32" fmla="*/ 597291 h 901700"/>
              <a:gd name="connsiteX33" fmla="*/ 392553 w 898525"/>
              <a:gd name="connsiteY33" fmla="*/ 599926 h 901700"/>
              <a:gd name="connsiteX34" fmla="*/ 405475 w 898525"/>
              <a:gd name="connsiteY34" fmla="*/ 600716 h 901700"/>
              <a:gd name="connsiteX35" fmla="*/ 418660 w 898525"/>
              <a:gd name="connsiteY35" fmla="*/ 599926 h 901700"/>
              <a:gd name="connsiteX36" fmla="*/ 431318 w 898525"/>
              <a:gd name="connsiteY36" fmla="*/ 597291 h 901700"/>
              <a:gd name="connsiteX37" fmla="*/ 443185 w 898525"/>
              <a:gd name="connsiteY37" fmla="*/ 593601 h 901700"/>
              <a:gd name="connsiteX38" fmla="*/ 454788 w 898525"/>
              <a:gd name="connsiteY38" fmla="*/ 588330 h 901700"/>
              <a:gd name="connsiteX39" fmla="*/ 465073 w 898525"/>
              <a:gd name="connsiteY39" fmla="*/ 581742 h 901700"/>
              <a:gd name="connsiteX40" fmla="*/ 474830 w 898525"/>
              <a:gd name="connsiteY40" fmla="*/ 574100 h 901700"/>
              <a:gd name="connsiteX41" fmla="*/ 483796 w 898525"/>
              <a:gd name="connsiteY41" fmla="*/ 565403 h 901700"/>
              <a:gd name="connsiteX42" fmla="*/ 491444 w 898525"/>
              <a:gd name="connsiteY42" fmla="*/ 555916 h 901700"/>
              <a:gd name="connsiteX43" fmla="*/ 497773 w 898525"/>
              <a:gd name="connsiteY43" fmla="*/ 545374 h 901700"/>
              <a:gd name="connsiteX44" fmla="*/ 503047 w 898525"/>
              <a:gd name="connsiteY44" fmla="*/ 534042 h 901700"/>
              <a:gd name="connsiteX45" fmla="*/ 507003 w 898525"/>
              <a:gd name="connsiteY45" fmla="*/ 521656 h 901700"/>
              <a:gd name="connsiteX46" fmla="*/ 509112 w 898525"/>
              <a:gd name="connsiteY46" fmla="*/ 509270 h 901700"/>
              <a:gd name="connsiteX47" fmla="*/ 509903 w 898525"/>
              <a:gd name="connsiteY47" fmla="*/ 496094 h 901700"/>
              <a:gd name="connsiteX48" fmla="*/ 509640 w 898525"/>
              <a:gd name="connsiteY48" fmla="*/ 488188 h 901700"/>
              <a:gd name="connsiteX49" fmla="*/ 584533 w 898525"/>
              <a:gd name="connsiteY49" fmla="*/ 413608 h 901700"/>
              <a:gd name="connsiteX50" fmla="*/ 585851 w 898525"/>
              <a:gd name="connsiteY50" fmla="*/ 412026 h 901700"/>
              <a:gd name="connsiteX51" fmla="*/ 592444 w 898525"/>
              <a:gd name="connsiteY51" fmla="*/ 427838 h 901700"/>
              <a:gd name="connsiteX52" fmla="*/ 597982 w 898525"/>
              <a:gd name="connsiteY52" fmla="*/ 443914 h 901700"/>
              <a:gd name="connsiteX53" fmla="*/ 601410 w 898525"/>
              <a:gd name="connsiteY53" fmla="*/ 460780 h 901700"/>
              <a:gd name="connsiteX54" fmla="*/ 603783 w 898525"/>
              <a:gd name="connsiteY54" fmla="*/ 478437 h 901700"/>
              <a:gd name="connsiteX55" fmla="*/ 604838 w 898525"/>
              <a:gd name="connsiteY55" fmla="*/ 496094 h 901700"/>
              <a:gd name="connsiteX56" fmla="*/ 603783 w 898525"/>
              <a:gd name="connsiteY56" fmla="*/ 514277 h 901700"/>
              <a:gd name="connsiteX57" fmla="*/ 601410 w 898525"/>
              <a:gd name="connsiteY57" fmla="*/ 531934 h 901700"/>
              <a:gd name="connsiteX58" fmla="*/ 597718 w 898525"/>
              <a:gd name="connsiteY58" fmla="*/ 549064 h 901700"/>
              <a:gd name="connsiteX59" fmla="*/ 592180 w 898525"/>
              <a:gd name="connsiteY59" fmla="*/ 565666 h 901700"/>
              <a:gd name="connsiteX60" fmla="*/ 585588 w 898525"/>
              <a:gd name="connsiteY60" fmla="*/ 581479 h 901700"/>
              <a:gd name="connsiteX61" fmla="*/ 577413 w 898525"/>
              <a:gd name="connsiteY61" fmla="*/ 596500 h 901700"/>
              <a:gd name="connsiteX62" fmla="*/ 568447 w 898525"/>
              <a:gd name="connsiteY62" fmla="*/ 610994 h 901700"/>
              <a:gd name="connsiteX63" fmla="*/ 557898 w 898525"/>
              <a:gd name="connsiteY63" fmla="*/ 624435 h 901700"/>
              <a:gd name="connsiteX64" fmla="*/ 546295 w 898525"/>
              <a:gd name="connsiteY64" fmla="*/ 637084 h 901700"/>
              <a:gd name="connsiteX65" fmla="*/ 533901 w 898525"/>
              <a:gd name="connsiteY65" fmla="*/ 648416 h 901700"/>
              <a:gd name="connsiteX66" fmla="*/ 520188 w 898525"/>
              <a:gd name="connsiteY66" fmla="*/ 658957 h 901700"/>
              <a:gd name="connsiteX67" fmla="*/ 506211 w 898525"/>
              <a:gd name="connsiteY67" fmla="*/ 668181 h 901700"/>
              <a:gd name="connsiteX68" fmla="*/ 491180 w 898525"/>
              <a:gd name="connsiteY68" fmla="*/ 676087 h 901700"/>
              <a:gd name="connsiteX69" fmla="*/ 474830 w 898525"/>
              <a:gd name="connsiteY69" fmla="*/ 682939 h 901700"/>
              <a:gd name="connsiteX70" fmla="*/ 458480 w 898525"/>
              <a:gd name="connsiteY70" fmla="*/ 688210 h 901700"/>
              <a:gd name="connsiteX71" fmla="*/ 441339 w 898525"/>
              <a:gd name="connsiteY71" fmla="*/ 691899 h 901700"/>
              <a:gd name="connsiteX72" fmla="*/ 423671 w 898525"/>
              <a:gd name="connsiteY72" fmla="*/ 694271 h 901700"/>
              <a:gd name="connsiteX73" fmla="*/ 405475 w 898525"/>
              <a:gd name="connsiteY73" fmla="*/ 695325 h 901700"/>
              <a:gd name="connsiteX74" fmla="*/ 387542 w 898525"/>
              <a:gd name="connsiteY74" fmla="*/ 694271 h 901700"/>
              <a:gd name="connsiteX75" fmla="*/ 369874 w 898525"/>
              <a:gd name="connsiteY75" fmla="*/ 691899 h 901700"/>
              <a:gd name="connsiteX76" fmla="*/ 352469 w 898525"/>
              <a:gd name="connsiteY76" fmla="*/ 688210 h 901700"/>
              <a:gd name="connsiteX77" fmla="*/ 336119 w 898525"/>
              <a:gd name="connsiteY77" fmla="*/ 682675 h 901700"/>
              <a:gd name="connsiteX78" fmla="*/ 320297 w 898525"/>
              <a:gd name="connsiteY78" fmla="*/ 676087 h 901700"/>
              <a:gd name="connsiteX79" fmla="*/ 305002 w 898525"/>
              <a:gd name="connsiteY79" fmla="*/ 668181 h 901700"/>
              <a:gd name="connsiteX80" fmla="*/ 290761 w 898525"/>
              <a:gd name="connsiteY80" fmla="*/ 658957 h 901700"/>
              <a:gd name="connsiteX81" fmla="*/ 277312 w 898525"/>
              <a:gd name="connsiteY81" fmla="*/ 648416 h 901700"/>
              <a:gd name="connsiteX82" fmla="*/ 264918 w 898525"/>
              <a:gd name="connsiteY82" fmla="*/ 637084 h 901700"/>
              <a:gd name="connsiteX83" fmla="*/ 253315 w 898525"/>
              <a:gd name="connsiteY83" fmla="*/ 624435 h 901700"/>
              <a:gd name="connsiteX84" fmla="*/ 243030 w 898525"/>
              <a:gd name="connsiteY84" fmla="*/ 610731 h 901700"/>
              <a:gd name="connsiteX85" fmla="*/ 233801 w 898525"/>
              <a:gd name="connsiteY85" fmla="*/ 596500 h 901700"/>
              <a:gd name="connsiteX86" fmla="*/ 225889 w 898525"/>
              <a:gd name="connsiteY86" fmla="*/ 581479 h 901700"/>
              <a:gd name="connsiteX87" fmla="*/ 219033 w 898525"/>
              <a:gd name="connsiteY87" fmla="*/ 565403 h 901700"/>
              <a:gd name="connsiteX88" fmla="*/ 213495 w 898525"/>
              <a:gd name="connsiteY88" fmla="*/ 549064 h 901700"/>
              <a:gd name="connsiteX89" fmla="*/ 209539 w 898525"/>
              <a:gd name="connsiteY89" fmla="*/ 531934 h 901700"/>
              <a:gd name="connsiteX90" fmla="*/ 207166 w 898525"/>
              <a:gd name="connsiteY90" fmla="*/ 514014 h 901700"/>
              <a:gd name="connsiteX91" fmla="*/ 206375 w 898525"/>
              <a:gd name="connsiteY91" fmla="*/ 496094 h 901700"/>
              <a:gd name="connsiteX92" fmla="*/ 207166 w 898525"/>
              <a:gd name="connsiteY92" fmla="*/ 478173 h 901700"/>
              <a:gd name="connsiteX93" fmla="*/ 209539 w 898525"/>
              <a:gd name="connsiteY93" fmla="*/ 460253 h 901700"/>
              <a:gd name="connsiteX94" fmla="*/ 213495 w 898525"/>
              <a:gd name="connsiteY94" fmla="*/ 443123 h 901700"/>
              <a:gd name="connsiteX95" fmla="*/ 219033 w 898525"/>
              <a:gd name="connsiteY95" fmla="*/ 426784 h 901700"/>
              <a:gd name="connsiteX96" fmla="*/ 225889 w 898525"/>
              <a:gd name="connsiteY96" fmla="*/ 410972 h 901700"/>
              <a:gd name="connsiteX97" fmla="*/ 233801 w 898525"/>
              <a:gd name="connsiteY97" fmla="*/ 395687 h 901700"/>
              <a:gd name="connsiteX98" fmla="*/ 243030 w 898525"/>
              <a:gd name="connsiteY98" fmla="*/ 381456 h 901700"/>
              <a:gd name="connsiteX99" fmla="*/ 253315 w 898525"/>
              <a:gd name="connsiteY99" fmla="*/ 367753 h 901700"/>
              <a:gd name="connsiteX100" fmla="*/ 264918 w 898525"/>
              <a:gd name="connsiteY100" fmla="*/ 355367 h 901700"/>
              <a:gd name="connsiteX101" fmla="*/ 277312 w 898525"/>
              <a:gd name="connsiteY101" fmla="*/ 344035 h 901700"/>
              <a:gd name="connsiteX102" fmla="*/ 290761 w 898525"/>
              <a:gd name="connsiteY102" fmla="*/ 333493 h 901700"/>
              <a:gd name="connsiteX103" fmla="*/ 305002 w 898525"/>
              <a:gd name="connsiteY103" fmla="*/ 324270 h 901700"/>
              <a:gd name="connsiteX104" fmla="*/ 320297 w 898525"/>
              <a:gd name="connsiteY104" fmla="*/ 316100 h 901700"/>
              <a:gd name="connsiteX105" fmla="*/ 336119 w 898525"/>
              <a:gd name="connsiteY105" fmla="*/ 309512 h 901700"/>
              <a:gd name="connsiteX106" fmla="*/ 352469 w 898525"/>
              <a:gd name="connsiteY106" fmla="*/ 303977 h 901700"/>
              <a:gd name="connsiteX107" fmla="*/ 369874 w 898525"/>
              <a:gd name="connsiteY107" fmla="*/ 300288 h 901700"/>
              <a:gd name="connsiteX108" fmla="*/ 387542 w 898525"/>
              <a:gd name="connsiteY108" fmla="*/ 297916 h 901700"/>
              <a:gd name="connsiteX109" fmla="*/ 405474 w 898525"/>
              <a:gd name="connsiteY109" fmla="*/ 90487 h 901700"/>
              <a:gd name="connsiteX110" fmla="*/ 430602 w 898525"/>
              <a:gd name="connsiteY110" fmla="*/ 91280 h 901700"/>
              <a:gd name="connsiteX111" fmla="*/ 455200 w 898525"/>
              <a:gd name="connsiteY111" fmla="*/ 93659 h 901700"/>
              <a:gd name="connsiteX112" fmla="*/ 479269 w 898525"/>
              <a:gd name="connsiteY112" fmla="*/ 97095 h 901700"/>
              <a:gd name="connsiteX113" fmla="*/ 502809 w 898525"/>
              <a:gd name="connsiteY113" fmla="*/ 102382 h 901700"/>
              <a:gd name="connsiteX114" fmla="*/ 526085 w 898525"/>
              <a:gd name="connsiteY114" fmla="*/ 108990 h 901700"/>
              <a:gd name="connsiteX115" fmla="*/ 548567 w 898525"/>
              <a:gd name="connsiteY115" fmla="*/ 116655 h 901700"/>
              <a:gd name="connsiteX116" fmla="*/ 570521 w 898525"/>
              <a:gd name="connsiteY116" fmla="*/ 125642 h 901700"/>
              <a:gd name="connsiteX117" fmla="*/ 591945 w 898525"/>
              <a:gd name="connsiteY117" fmla="*/ 135687 h 901700"/>
              <a:gd name="connsiteX118" fmla="*/ 591416 w 898525"/>
              <a:gd name="connsiteY118" fmla="*/ 142823 h 901700"/>
              <a:gd name="connsiteX119" fmla="*/ 591681 w 898525"/>
              <a:gd name="connsiteY119" fmla="*/ 149960 h 901700"/>
              <a:gd name="connsiteX120" fmla="*/ 596177 w 898525"/>
              <a:gd name="connsiteY120" fmla="*/ 209169 h 901700"/>
              <a:gd name="connsiteX121" fmla="*/ 562586 w 898525"/>
              <a:gd name="connsiteY121" fmla="*/ 242474 h 901700"/>
              <a:gd name="connsiteX122" fmla="*/ 545129 w 898525"/>
              <a:gd name="connsiteY122" fmla="*/ 232694 h 901700"/>
              <a:gd name="connsiteX123" fmla="*/ 526879 w 898525"/>
              <a:gd name="connsiteY123" fmla="*/ 223707 h 901700"/>
              <a:gd name="connsiteX124" fmla="*/ 508099 w 898525"/>
              <a:gd name="connsiteY124" fmla="*/ 216041 h 901700"/>
              <a:gd name="connsiteX125" fmla="*/ 488527 w 898525"/>
              <a:gd name="connsiteY125" fmla="*/ 209698 h 901700"/>
              <a:gd name="connsiteX126" fmla="*/ 468689 w 898525"/>
              <a:gd name="connsiteY126" fmla="*/ 204675 h 901700"/>
              <a:gd name="connsiteX127" fmla="*/ 448058 w 898525"/>
              <a:gd name="connsiteY127" fmla="*/ 200975 h 901700"/>
              <a:gd name="connsiteX128" fmla="*/ 426899 w 898525"/>
              <a:gd name="connsiteY128" fmla="*/ 198860 h 901700"/>
              <a:gd name="connsiteX129" fmla="*/ 405474 w 898525"/>
              <a:gd name="connsiteY129" fmla="*/ 197803 h 901700"/>
              <a:gd name="connsiteX130" fmla="*/ 383256 w 898525"/>
              <a:gd name="connsiteY130" fmla="*/ 198860 h 901700"/>
              <a:gd name="connsiteX131" fmla="*/ 361303 w 898525"/>
              <a:gd name="connsiteY131" fmla="*/ 201239 h 901700"/>
              <a:gd name="connsiteX132" fmla="*/ 340408 w 898525"/>
              <a:gd name="connsiteY132" fmla="*/ 204940 h 901700"/>
              <a:gd name="connsiteX133" fmla="*/ 319513 w 898525"/>
              <a:gd name="connsiteY133" fmla="*/ 210491 h 901700"/>
              <a:gd name="connsiteX134" fmla="*/ 299146 w 898525"/>
              <a:gd name="connsiteY134" fmla="*/ 217363 h 901700"/>
              <a:gd name="connsiteX135" fmla="*/ 279838 w 898525"/>
              <a:gd name="connsiteY135" fmla="*/ 225557 h 901700"/>
              <a:gd name="connsiteX136" fmla="*/ 261059 w 898525"/>
              <a:gd name="connsiteY136" fmla="*/ 235073 h 901700"/>
              <a:gd name="connsiteX137" fmla="*/ 243337 w 898525"/>
              <a:gd name="connsiteY137" fmla="*/ 246174 h 901700"/>
              <a:gd name="connsiteX138" fmla="*/ 226145 w 898525"/>
              <a:gd name="connsiteY138" fmla="*/ 257805 h 901700"/>
              <a:gd name="connsiteX139" fmla="*/ 210011 w 898525"/>
              <a:gd name="connsiteY139" fmla="*/ 271021 h 901700"/>
              <a:gd name="connsiteX140" fmla="*/ 194934 w 898525"/>
              <a:gd name="connsiteY140" fmla="*/ 285294 h 901700"/>
              <a:gd name="connsiteX141" fmla="*/ 180651 w 898525"/>
              <a:gd name="connsiteY141" fmla="*/ 300361 h 901700"/>
              <a:gd name="connsiteX142" fmla="*/ 167427 w 898525"/>
              <a:gd name="connsiteY142" fmla="*/ 316749 h 901700"/>
              <a:gd name="connsiteX143" fmla="*/ 155260 w 898525"/>
              <a:gd name="connsiteY143" fmla="*/ 333666 h 901700"/>
              <a:gd name="connsiteX144" fmla="*/ 144680 w 898525"/>
              <a:gd name="connsiteY144" fmla="*/ 351640 h 901700"/>
              <a:gd name="connsiteX145" fmla="*/ 135158 w 898525"/>
              <a:gd name="connsiteY145" fmla="*/ 370407 h 901700"/>
              <a:gd name="connsiteX146" fmla="*/ 126959 w 898525"/>
              <a:gd name="connsiteY146" fmla="*/ 389967 h 901700"/>
              <a:gd name="connsiteX147" fmla="*/ 120082 w 898525"/>
              <a:gd name="connsiteY147" fmla="*/ 410056 h 901700"/>
              <a:gd name="connsiteX148" fmla="*/ 114527 w 898525"/>
              <a:gd name="connsiteY148" fmla="*/ 430673 h 901700"/>
              <a:gd name="connsiteX149" fmla="*/ 110824 w 898525"/>
              <a:gd name="connsiteY149" fmla="*/ 452083 h 901700"/>
              <a:gd name="connsiteX150" fmla="*/ 108179 w 898525"/>
              <a:gd name="connsiteY150" fmla="*/ 473758 h 901700"/>
              <a:gd name="connsiteX151" fmla="*/ 107386 w 898525"/>
              <a:gd name="connsiteY151" fmla="*/ 495961 h 901700"/>
              <a:gd name="connsiteX152" fmla="*/ 108179 w 898525"/>
              <a:gd name="connsiteY152" fmla="*/ 518429 h 901700"/>
              <a:gd name="connsiteX153" fmla="*/ 110824 w 898525"/>
              <a:gd name="connsiteY153" fmla="*/ 540104 h 901700"/>
              <a:gd name="connsiteX154" fmla="*/ 114527 w 898525"/>
              <a:gd name="connsiteY154" fmla="*/ 561514 h 901700"/>
              <a:gd name="connsiteX155" fmla="*/ 120082 w 898525"/>
              <a:gd name="connsiteY155" fmla="*/ 582131 h 901700"/>
              <a:gd name="connsiteX156" fmla="*/ 126959 w 898525"/>
              <a:gd name="connsiteY156" fmla="*/ 602220 h 901700"/>
              <a:gd name="connsiteX157" fmla="*/ 135158 w 898525"/>
              <a:gd name="connsiteY157" fmla="*/ 621780 h 901700"/>
              <a:gd name="connsiteX158" fmla="*/ 144680 w 898525"/>
              <a:gd name="connsiteY158" fmla="*/ 640283 h 901700"/>
              <a:gd name="connsiteX159" fmla="*/ 155260 w 898525"/>
              <a:gd name="connsiteY159" fmla="*/ 658521 h 901700"/>
              <a:gd name="connsiteX160" fmla="*/ 167427 w 898525"/>
              <a:gd name="connsiteY160" fmla="*/ 675438 h 901700"/>
              <a:gd name="connsiteX161" fmla="*/ 180651 w 898525"/>
              <a:gd name="connsiteY161" fmla="*/ 691562 h 901700"/>
              <a:gd name="connsiteX162" fmla="*/ 194934 w 898525"/>
              <a:gd name="connsiteY162" fmla="*/ 706893 h 901700"/>
              <a:gd name="connsiteX163" fmla="*/ 210011 w 898525"/>
              <a:gd name="connsiteY163" fmla="*/ 721166 h 901700"/>
              <a:gd name="connsiteX164" fmla="*/ 226409 w 898525"/>
              <a:gd name="connsiteY164" fmla="*/ 734118 h 901700"/>
              <a:gd name="connsiteX165" fmla="*/ 243337 w 898525"/>
              <a:gd name="connsiteY165" fmla="*/ 746013 h 901700"/>
              <a:gd name="connsiteX166" fmla="*/ 261059 w 898525"/>
              <a:gd name="connsiteY166" fmla="*/ 757114 h 901700"/>
              <a:gd name="connsiteX167" fmla="*/ 280102 w 898525"/>
              <a:gd name="connsiteY167" fmla="*/ 766366 h 901700"/>
              <a:gd name="connsiteX168" fmla="*/ 299411 w 898525"/>
              <a:gd name="connsiteY168" fmla="*/ 774560 h 901700"/>
              <a:gd name="connsiteX169" fmla="*/ 319513 w 898525"/>
              <a:gd name="connsiteY169" fmla="*/ 781432 h 901700"/>
              <a:gd name="connsiteX170" fmla="*/ 340408 w 898525"/>
              <a:gd name="connsiteY170" fmla="*/ 786983 h 901700"/>
              <a:gd name="connsiteX171" fmla="*/ 361832 w 898525"/>
              <a:gd name="connsiteY171" fmla="*/ 790948 h 901700"/>
              <a:gd name="connsiteX172" fmla="*/ 383256 w 898525"/>
              <a:gd name="connsiteY172" fmla="*/ 793327 h 901700"/>
              <a:gd name="connsiteX173" fmla="*/ 405474 w 898525"/>
              <a:gd name="connsiteY173" fmla="*/ 794120 h 901700"/>
              <a:gd name="connsiteX174" fmla="*/ 427957 w 898525"/>
              <a:gd name="connsiteY174" fmla="*/ 793327 h 901700"/>
              <a:gd name="connsiteX175" fmla="*/ 449645 w 898525"/>
              <a:gd name="connsiteY175" fmla="*/ 790948 h 901700"/>
              <a:gd name="connsiteX176" fmla="*/ 471070 w 898525"/>
              <a:gd name="connsiteY176" fmla="*/ 786983 h 901700"/>
              <a:gd name="connsiteX177" fmla="*/ 491965 w 898525"/>
              <a:gd name="connsiteY177" fmla="*/ 781432 h 901700"/>
              <a:gd name="connsiteX178" fmla="*/ 511802 w 898525"/>
              <a:gd name="connsiteY178" fmla="*/ 774560 h 901700"/>
              <a:gd name="connsiteX179" fmla="*/ 531375 w 898525"/>
              <a:gd name="connsiteY179" fmla="*/ 766366 h 901700"/>
              <a:gd name="connsiteX180" fmla="*/ 550154 w 898525"/>
              <a:gd name="connsiteY180" fmla="*/ 757114 h 901700"/>
              <a:gd name="connsiteX181" fmla="*/ 568140 w 898525"/>
              <a:gd name="connsiteY181" fmla="*/ 746013 h 901700"/>
              <a:gd name="connsiteX182" fmla="*/ 585068 w 898525"/>
              <a:gd name="connsiteY182" fmla="*/ 734118 h 901700"/>
              <a:gd name="connsiteX183" fmla="*/ 601202 w 898525"/>
              <a:gd name="connsiteY183" fmla="*/ 721166 h 901700"/>
              <a:gd name="connsiteX184" fmla="*/ 616543 w 898525"/>
              <a:gd name="connsiteY184" fmla="*/ 706893 h 901700"/>
              <a:gd name="connsiteX185" fmla="*/ 630826 w 898525"/>
              <a:gd name="connsiteY185" fmla="*/ 691562 h 901700"/>
              <a:gd name="connsiteX186" fmla="*/ 644051 w 898525"/>
              <a:gd name="connsiteY186" fmla="*/ 675438 h 901700"/>
              <a:gd name="connsiteX187" fmla="*/ 655689 w 898525"/>
              <a:gd name="connsiteY187" fmla="*/ 658521 h 901700"/>
              <a:gd name="connsiteX188" fmla="*/ 666798 w 898525"/>
              <a:gd name="connsiteY188" fmla="*/ 640283 h 901700"/>
              <a:gd name="connsiteX189" fmla="*/ 676055 w 898525"/>
              <a:gd name="connsiteY189" fmla="*/ 621780 h 901700"/>
              <a:gd name="connsiteX190" fmla="*/ 684255 w 898525"/>
              <a:gd name="connsiteY190" fmla="*/ 602220 h 901700"/>
              <a:gd name="connsiteX191" fmla="*/ 691396 w 898525"/>
              <a:gd name="connsiteY191" fmla="*/ 582131 h 901700"/>
              <a:gd name="connsiteX192" fmla="*/ 696686 w 898525"/>
              <a:gd name="connsiteY192" fmla="*/ 561514 h 901700"/>
              <a:gd name="connsiteX193" fmla="*/ 700653 w 898525"/>
              <a:gd name="connsiteY193" fmla="*/ 540104 h 901700"/>
              <a:gd name="connsiteX194" fmla="*/ 703034 w 898525"/>
              <a:gd name="connsiteY194" fmla="*/ 518429 h 901700"/>
              <a:gd name="connsiteX195" fmla="*/ 703827 w 898525"/>
              <a:gd name="connsiteY195" fmla="*/ 495961 h 901700"/>
              <a:gd name="connsiteX196" fmla="*/ 703034 w 898525"/>
              <a:gd name="connsiteY196" fmla="*/ 474551 h 901700"/>
              <a:gd name="connsiteX197" fmla="*/ 700918 w 898525"/>
              <a:gd name="connsiteY197" fmla="*/ 453669 h 901700"/>
              <a:gd name="connsiteX198" fmla="*/ 697215 w 898525"/>
              <a:gd name="connsiteY198" fmla="*/ 433316 h 901700"/>
              <a:gd name="connsiteX199" fmla="*/ 692189 w 898525"/>
              <a:gd name="connsiteY199" fmla="*/ 413228 h 901700"/>
              <a:gd name="connsiteX200" fmla="*/ 685842 w 898525"/>
              <a:gd name="connsiteY200" fmla="*/ 393403 h 901700"/>
              <a:gd name="connsiteX201" fmla="*/ 678171 w 898525"/>
              <a:gd name="connsiteY201" fmla="*/ 374901 h 901700"/>
              <a:gd name="connsiteX202" fmla="*/ 669178 w 898525"/>
              <a:gd name="connsiteY202" fmla="*/ 356398 h 901700"/>
              <a:gd name="connsiteX203" fmla="*/ 659392 w 898525"/>
              <a:gd name="connsiteY203" fmla="*/ 338952 h 901700"/>
              <a:gd name="connsiteX204" fmla="*/ 696157 w 898525"/>
              <a:gd name="connsiteY204" fmla="*/ 301947 h 901700"/>
              <a:gd name="connsiteX205" fmla="*/ 747734 w 898525"/>
              <a:gd name="connsiteY205" fmla="*/ 305912 h 901700"/>
              <a:gd name="connsiteX206" fmla="*/ 753817 w 898525"/>
              <a:gd name="connsiteY206" fmla="*/ 306176 h 901700"/>
              <a:gd name="connsiteX207" fmla="*/ 758843 w 898525"/>
              <a:gd name="connsiteY207" fmla="*/ 306176 h 901700"/>
              <a:gd name="connsiteX208" fmla="*/ 763604 w 898525"/>
              <a:gd name="connsiteY208" fmla="*/ 305648 h 901700"/>
              <a:gd name="connsiteX209" fmla="*/ 774713 w 898525"/>
              <a:gd name="connsiteY209" fmla="*/ 327322 h 901700"/>
              <a:gd name="connsiteX210" fmla="*/ 783970 w 898525"/>
              <a:gd name="connsiteY210" fmla="*/ 349790 h 901700"/>
              <a:gd name="connsiteX211" fmla="*/ 792169 w 898525"/>
              <a:gd name="connsiteY211" fmla="*/ 372786 h 901700"/>
              <a:gd name="connsiteX212" fmla="*/ 798782 w 898525"/>
              <a:gd name="connsiteY212" fmla="*/ 396311 h 901700"/>
              <a:gd name="connsiteX213" fmla="*/ 804336 w 898525"/>
              <a:gd name="connsiteY213" fmla="*/ 420365 h 901700"/>
              <a:gd name="connsiteX214" fmla="*/ 808039 w 898525"/>
              <a:gd name="connsiteY214" fmla="*/ 445211 h 901700"/>
              <a:gd name="connsiteX215" fmla="*/ 810420 w 898525"/>
              <a:gd name="connsiteY215" fmla="*/ 470586 h 901700"/>
              <a:gd name="connsiteX216" fmla="*/ 811213 w 898525"/>
              <a:gd name="connsiteY216" fmla="*/ 495961 h 901700"/>
              <a:gd name="connsiteX217" fmla="*/ 810155 w 898525"/>
              <a:gd name="connsiteY217" fmla="*/ 522923 h 901700"/>
              <a:gd name="connsiteX218" fmla="*/ 807775 w 898525"/>
              <a:gd name="connsiteY218" fmla="*/ 548826 h 901700"/>
              <a:gd name="connsiteX219" fmla="*/ 803807 w 898525"/>
              <a:gd name="connsiteY219" fmla="*/ 574466 h 901700"/>
              <a:gd name="connsiteX220" fmla="*/ 797988 w 898525"/>
              <a:gd name="connsiteY220" fmla="*/ 599841 h 901700"/>
              <a:gd name="connsiteX221" fmla="*/ 790582 w 898525"/>
              <a:gd name="connsiteY221" fmla="*/ 624159 h 901700"/>
              <a:gd name="connsiteX222" fmla="*/ 781854 w 898525"/>
              <a:gd name="connsiteY222" fmla="*/ 647948 h 901700"/>
              <a:gd name="connsiteX223" fmla="*/ 771539 w 898525"/>
              <a:gd name="connsiteY223" fmla="*/ 671209 h 901700"/>
              <a:gd name="connsiteX224" fmla="*/ 760165 w 898525"/>
              <a:gd name="connsiteY224" fmla="*/ 693412 h 901700"/>
              <a:gd name="connsiteX225" fmla="*/ 746940 w 898525"/>
              <a:gd name="connsiteY225" fmla="*/ 714822 h 901700"/>
              <a:gd name="connsiteX226" fmla="*/ 732922 w 898525"/>
              <a:gd name="connsiteY226" fmla="*/ 735704 h 901700"/>
              <a:gd name="connsiteX227" fmla="*/ 717581 w 898525"/>
              <a:gd name="connsiteY227" fmla="*/ 755000 h 901700"/>
              <a:gd name="connsiteX228" fmla="*/ 701182 w 898525"/>
              <a:gd name="connsiteY228" fmla="*/ 773767 h 901700"/>
              <a:gd name="connsiteX229" fmla="*/ 683461 w 898525"/>
              <a:gd name="connsiteY229" fmla="*/ 791477 h 901700"/>
              <a:gd name="connsiteX230" fmla="*/ 664682 w 898525"/>
              <a:gd name="connsiteY230" fmla="*/ 807865 h 901700"/>
              <a:gd name="connsiteX231" fmla="*/ 645109 w 898525"/>
              <a:gd name="connsiteY231" fmla="*/ 823196 h 901700"/>
              <a:gd name="connsiteX232" fmla="*/ 624478 w 898525"/>
              <a:gd name="connsiteY232" fmla="*/ 837469 h 901700"/>
              <a:gd name="connsiteX233" fmla="*/ 603054 w 898525"/>
              <a:gd name="connsiteY233" fmla="*/ 850421 h 901700"/>
              <a:gd name="connsiteX234" fmla="*/ 580572 w 898525"/>
              <a:gd name="connsiteY234" fmla="*/ 862051 h 901700"/>
              <a:gd name="connsiteX235" fmla="*/ 557560 w 898525"/>
              <a:gd name="connsiteY235" fmla="*/ 872096 h 901700"/>
              <a:gd name="connsiteX236" fmla="*/ 533756 w 898525"/>
              <a:gd name="connsiteY236" fmla="*/ 880818 h 901700"/>
              <a:gd name="connsiteX237" fmla="*/ 509422 w 898525"/>
              <a:gd name="connsiteY237" fmla="*/ 888220 h 901700"/>
              <a:gd name="connsiteX238" fmla="*/ 484295 w 898525"/>
              <a:gd name="connsiteY238" fmla="*/ 894035 h 901700"/>
              <a:gd name="connsiteX239" fmla="*/ 458374 w 898525"/>
              <a:gd name="connsiteY239" fmla="*/ 898000 h 901700"/>
              <a:gd name="connsiteX240" fmla="*/ 432189 w 898525"/>
              <a:gd name="connsiteY240" fmla="*/ 900907 h 901700"/>
              <a:gd name="connsiteX241" fmla="*/ 405474 w 898525"/>
              <a:gd name="connsiteY241" fmla="*/ 901700 h 901700"/>
              <a:gd name="connsiteX242" fmla="*/ 379024 w 898525"/>
              <a:gd name="connsiteY242" fmla="*/ 900907 h 901700"/>
              <a:gd name="connsiteX243" fmla="*/ 352575 w 898525"/>
              <a:gd name="connsiteY243" fmla="*/ 898000 h 901700"/>
              <a:gd name="connsiteX244" fmla="*/ 326918 w 898525"/>
              <a:gd name="connsiteY244" fmla="*/ 894035 h 901700"/>
              <a:gd name="connsiteX245" fmla="*/ 302056 w 898525"/>
              <a:gd name="connsiteY245" fmla="*/ 888220 h 901700"/>
              <a:gd name="connsiteX246" fmla="*/ 277193 w 898525"/>
              <a:gd name="connsiteY246" fmla="*/ 880818 h 901700"/>
              <a:gd name="connsiteX247" fmla="*/ 253388 w 898525"/>
              <a:gd name="connsiteY247" fmla="*/ 872096 h 901700"/>
              <a:gd name="connsiteX248" fmla="*/ 230377 w 898525"/>
              <a:gd name="connsiteY248" fmla="*/ 862051 h 901700"/>
              <a:gd name="connsiteX249" fmla="*/ 207895 w 898525"/>
              <a:gd name="connsiteY249" fmla="*/ 850421 h 901700"/>
              <a:gd name="connsiteX250" fmla="*/ 186735 w 898525"/>
              <a:gd name="connsiteY250" fmla="*/ 837469 h 901700"/>
              <a:gd name="connsiteX251" fmla="*/ 166104 w 898525"/>
              <a:gd name="connsiteY251" fmla="*/ 823196 h 901700"/>
              <a:gd name="connsiteX252" fmla="*/ 146267 w 898525"/>
              <a:gd name="connsiteY252" fmla="*/ 807865 h 901700"/>
              <a:gd name="connsiteX253" fmla="*/ 127752 w 898525"/>
              <a:gd name="connsiteY253" fmla="*/ 791477 h 901700"/>
              <a:gd name="connsiteX254" fmla="*/ 110031 w 898525"/>
              <a:gd name="connsiteY254" fmla="*/ 773767 h 901700"/>
              <a:gd name="connsiteX255" fmla="*/ 93367 w 898525"/>
              <a:gd name="connsiteY255" fmla="*/ 755000 h 901700"/>
              <a:gd name="connsiteX256" fmla="*/ 78027 w 898525"/>
              <a:gd name="connsiteY256" fmla="*/ 735704 h 901700"/>
              <a:gd name="connsiteX257" fmla="*/ 64008 w 898525"/>
              <a:gd name="connsiteY257" fmla="*/ 714822 h 901700"/>
              <a:gd name="connsiteX258" fmla="*/ 51312 w 898525"/>
              <a:gd name="connsiteY258" fmla="*/ 693412 h 901700"/>
              <a:gd name="connsiteX259" fmla="*/ 39674 w 898525"/>
              <a:gd name="connsiteY259" fmla="*/ 671209 h 901700"/>
              <a:gd name="connsiteX260" fmla="*/ 29359 w 898525"/>
              <a:gd name="connsiteY260" fmla="*/ 647948 h 901700"/>
              <a:gd name="connsiteX261" fmla="*/ 20631 w 898525"/>
              <a:gd name="connsiteY261" fmla="*/ 624159 h 901700"/>
              <a:gd name="connsiteX262" fmla="*/ 13489 w 898525"/>
              <a:gd name="connsiteY262" fmla="*/ 599841 h 901700"/>
              <a:gd name="connsiteX263" fmla="*/ 7670 w 898525"/>
              <a:gd name="connsiteY263" fmla="*/ 574466 h 901700"/>
              <a:gd name="connsiteX264" fmla="*/ 3174 w 898525"/>
              <a:gd name="connsiteY264" fmla="*/ 548826 h 901700"/>
              <a:gd name="connsiteX265" fmla="*/ 793 w 898525"/>
              <a:gd name="connsiteY265" fmla="*/ 522923 h 901700"/>
              <a:gd name="connsiteX266" fmla="*/ 0 w 898525"/>
              <a:gd name="connsiteY266" fmla="*/ 495961 h 901700"/>
              <a:gd name="connsiteX267" fmla="*/ 793 w 898525"/>
              <a:gd name="connsiteY267" fmla="*/ 469265 h 901700"/>
              <a:gd name="connsiteX268" fmla="*/ 3174 w 898525"/>
              <a:gd name="connsiteY268" fmla="*/ 443096 h 901700"/>
              <a:gd name="connsiteX269" fmla="*/ 7670 w 898525"/>
              <a:gd name="connsiteY269" fmla="*/ 417721 h 901700"/>
              <a:gd name="connsiteX270" fmla="*/ 13489 w 898525"/>
              <a:gd name="connsiteY270" fmla="*/ 392346 h 901700"/>
              <a:gd name="connsiteX271" fmla="*/ 20631 w 898525"/>
              <a:gd name="connsiteY271" fmla="*/ 367764 h 901700"/>
              <a:gd name="connsiteX272" fmla="*/ 29359 w 898525"/>
              <a:gd name="connsiteY272" fmla="*/ 343975 h 901700"/>
              <a:gd name="connsiteX273" fmla="*/ 39674 w 898525"/>
              <a:gd name="connsiteY273" fmla="*/ 320978 h 901700"/>
              <a:gd name="connsiteX274" fmla="*/ 51312 w 898525"/>
              <a:gd name="connsiteY274" fmla="*/ 298775 h 901700"/>
              <a:gd name="connsiteX275" fmla="*/ 64008 w 898525"/>
              <a:gd name="connsiteY275" fmla="*/ 277100 h 901700"/>
              <a:gd name="connsiteX276" fmla="*/ 78027 w 898525"/>
              <a:gd name="connsiteY276" fmla="*/ 256483 h 901700"/>
              <a:gd name="connsiteX277" fmla="*/ 93367 w 898525"/>
              <a:gd name="connsiteY277" fmla="*/ 236923 h 901700"/>
              <a:gd name="connsiteX278" fmla="*/ 110031 w 898525"/>
              <a:gd name="connsiteY278" fmla="*/ 218156 h 901700"/>
              <a:gd name="connsiteX279" fmla="*/ 127752 w 898525"/>
              <a:gd name="connsiteY279" fmla="*/ 200711 h 901700"/>
              <a:gd name="connsiteX280" fmla="*/ 146267 w 898525"/>
              <a:gd name="connsiteY280" fmla="*/ 184322 h 901700"/>
              <a:gd name="connsiteX281" fmla="*/ 166104 w 898525"/>
              <a:gd name="connsiteY281" fmla="*/ 168992 h 901700"/>
              <a:gd name="connsiteX282" fmla="*/ 186735 w 898525"/>
              <a:gd name="connsiteY282" fmla="*/ 154718 h 901700"/>
              <a:gd name="connsiteX283" fmla="*/ 207895 w 898525"/>
              <a:gd name="connsiteY283" fmla="*/ 141766 h 901700"/>
              <a:gd name="connsiteX284" fmla="*/ 230377 w 898525"/>
              <a:gd name="connsiteY284" fmla="*/ 130136 h 901700"/>
              <a:gd name="connsiteX285" fmla="*/ 253388 w 898525"/>
              <a:gd name="connsiteY285" fmla="*/ 120091 h 901700"/>
              <a:gd name="connsiteX286" fmla="*/ 277193 w 898525"/>
              <a:gd name="connsiteY286" fmla="*/ 111104 h 901700"/>
              <a:gd name="connsiteX287" fmla="*/ 301791 w 898525"/>
              <a:gd name="connsiteY287" fmla="*/ 103968 h 901700"/>
              <a:gd name="connsiteX288" fmla="*/ 326918 w 898525"/>
              <a:gd name="connsiteY288" fmla="*/ 98152 h 901700"/>
              <a:gd name="connsiteX289" fmla="*/ 352575 w 898525"/>
              <a:gd name="connsiteY289" fmla="*/ 93923 h 901700"/>
              <a:gd name="connsiteX290" fmla="*/ 378760 w 898525"/>
              <a:gd name="connsiteY290" fmla="*/ 91280 h 901700"/>
              <a:gd name="connsiteX291" fmla="*/ 748610 w 898525"/>
              <a:gd name="connsiteY291" fmla="*/ 0 h 901700"/>
              <a:gd name="connsiteX292" fmla="*/ 751523 w 898525"/>
              <a:gd name="connsiteY292" fmla="*/ 264 h 901700"/>
              <a:gd name="connsiteX293" fmla="*/ 753907 w 898525"/>
              <a:gd name="connsiteY293" fmla="*/ 1320 h 901700"/>
              <a:gd name="connsiteX294" fmla="*/ 756026 w 898525"/>
              <a:gd name="connsiteY294" fmla="*/ 3432 h 901700"/>
              <a:gd name="connsiteX295" fmla="*/ 757351 w 898525"/>
              <a:gd name="connsiteY295" fmla="*/ 5808 h 901700"/>
              <a:gd name="connsiteX296" fmla="*/ 758410 w 898525"/>
              <a:gd name="connsiteY296" fmla="*/ 8449 h 901700"/>
              <a:gd name="connsiteX297" fmla="*/ 763972 w 898525"/>
              <a:gd name="connsiteY297" fmla="*/ 81846 h 901700"/>
              <a:gd name="connsiteX298" fmla="*/ 791519 w 898525"/>
              <a:gd name="connsiteY298" fmla="*/ 54388 h 901700"/>
              <a:gd name="connsiteX299" fmla="*/ 796021 w 898525"/>
              <a:gd name="connsiteY299" fmla="*/ 50691 h 901700"/>
              <a:gd name="connsiteX300" fmla="*/ 800789 w 898525"/>
              <a:gd name="connsiteY300" fmla="*/ 48315 h 901700"/>
              <a:gd name="connsiteX301" fmla="*/ 806086 w 898525"/>
              <a:gd name="connsiteY301" fmla="*/ 46467 h 901700"/>
              <a:gd name="connsiteX302" fmla="*/ 811384 w 898525"/>
              <a:gd name="connsiteY302" fmla="*/ 46203 h 901700"/>
              <a:gd name="connsiteX303" fmla="*/ 816681 w 898525"/>
              <a:gd name="connsiteY303" fmla="*/ 46467 h 901700"/>
              <a:gd name="connsiteX304" fmla="*/ 821978 w 898525"/>
              <a:gd name="connsiteY304" fmla="*/ 48315 h 901700"/>
              <a:gd name="connsiteX305" fmla="*/ 827011 w 898525"/>
              <a:gd name="connsiteY305" fmla="*/ 50691 h 901700"/>
              <a:gd name="connsiteX306" fmla="*/ 831249 w 898525"/>
              <a:gd name="connsiteY306" fmla="*/ 54388 h 901700"/>
              <a:gd name="connsiteX307" fmla="*/ 847671 w 898525"/>
              <a:gd name="connsiteY307" fmla="*/ 71285 h 901700"/>
              <a:gd name="connsiteX308" fmla="*/ 851908 w 898525"/>
              <a:gd name="connsiteY308" fmla="*/ 76037 h 901700"/>
              <a:gd name="connsiteX309" fmla="*/ 854557 w 898525"/>
              <a:gd name="connsiteY309" fmla="*/ 81846 h 901700"/>
              <a:gd name="connsiteX310" fmla="*/ 855881 w 898525"/>
              <a:gd name="connsiteY310" fmla="*/ 87918 h 901700"/>
              <a:gd name="connsiteX311" fmla="*/ 855881 w 898525"/>
              <a:gd name="connsiteY311" fmla="*/ 93990 h 901700"/>
              <a:gd name="connsiteX312" fmla="*/ 854557 w 898525"/>
              <a:gd name="connsiteY312" fmla="*/ 99799 h 901700"/>
              <a:gd name="connsiteX313" fmla="*/ 851908 w 898525"/>
              <a:gd name="connsiteY313" fmla="*/ 105607 h 901700"/>
              <a:gd name="connsiteX314" fmla="*/ 847671 w 898525"/>
              <a:gd name="connsiteY314" fmla="*/ 110887 h 901700"/>
              <a:gd name="connsiteX315" fmla="*/ 823832 w 898525"/>
              <a:gd name="connsiteY315" fmla="*/ 134649 h 901700"/>
              <a:gd name="connsiteX316" fmla="*/ 889785 w 898525"/>
              <a:gd name="connsiteY316" fmla="*/ 139929 h 901700"/>
              <a:gd name="connsiteX317" fmla="*/ 892698 w 898525"/>
              <a:gd name="connsiteY317" fmla="*/ 140721 h 901700"/>
              <a:gd name="connsiteX318" fmla="*/ 895612 w 898525"/>
              <a:gd name="connsiteY318" fmla="*/ 142306 h 901700"/>
              <a:gd name="connsiteX319" fmla="*/ 897201 w 898525"/>
              <a:gd name="connsiteY319" fmla="*/ 144418 h 901700"/>
              <a:gd name="connsiteX320" fmla="*/ 898260 w 898525"/>
              <a:gd name="connsiteY320" fmla="*/ 147586 h 901700"/>
              <a:gd name="connsiteX321" fmla="*/ 898525 w 898525"/>
              <a:gd name="connsiteY321" fmla="*/ 150226 h 901700"/>
              <a:gd name="connsiteX322" fmla="*/ 897731 w 898525"/>
              <a:gd name="connsiteY322" fmla="*/ 153130 h 901700"/>
              <a:gd name="connsiteX323" fmla="*/ 895877 w 898525"/>
              <a:gd name="connsiteY323" fmla="*/ 156034 h 901700"/>
              <a:gd name="connsiteX324" fmla="*/ 787016 w 898525"/>
              <a:gd name="connsiteY324" fmla="*/ 264018 h 901700"/>
              <a:gd name="connsiteX325" fmla="*/ 781454 w 898525"/>
              <a:gd name="connsiteY325" fmla="*/ 269034 h 901700"/>
              <a:gd name="connsiteX326" fmla="*/ 775097 w 898525"/>
              <a:gd name="connsiteY326" fmla="*/ 272730 h 901700"/>
              <a:gd name="connsiteX327" fmla="*/ 768210 w 898525"/>
              <a:gd name="connsiteY327" fmla="*/ 275635 h 901700"/>
              <a:gd name="connsiteX328" fmla="*/ 761059 w 898525"/>
              <a:gd name="connsiteY328" fmla="*/ 277219 h 901700"/>
              <a:gd name="connsiteX329" fmla="*/ 753642 w 898525"/>
              <a:gd name="connsiteY329" fmla="*/ 278011 h 901700"/>
              <a:gd name="connsiteX330" fmla="*/ 752053 w 898525"/>
              <a:gd name="connsiteY330" fmla="*/ 277747 h 901700"/>
              <a:gd name="connsiteX331" fmla="*/ 750199 w 898525"/>
              <a:gd name="connsiteY331" fmla="*/ 277747 h 901700"/>
              <a:gd name="connsiteX332" fmla="*/ 747286 w 898525"/>
              <a:gd name="connsiteY332" fmla="*/ 277483 h 901700"/>
              <a:gd name="connsiteX333" fmla="*/ 685306 w 898525"/>
              <a:gd name="connsiteY333" fmla="*/ 272730 h 901700"/>
              <a:gd name="connsiteX334" fmla="*/ 471823 w 898525"/>
              <a:gd name="connsiteY334" fmla="*/ 485793 h 901700"/>
              <a:gd name="connsiteX335" fmla="*/ 467320 w 898525"/>
              <a:gd name="connsiteY335" fmla="*/ 489225 h 901700"/>
              <a:gd name="connsiteX336" fmla="*/ 462287 w 898525"/>
              <a:gd name="connsiteY336" fmla="*/ 491337 h 901700"/>
              <a:gd name="connsiteX337" fmla="*/ 456460 w 898525"/>
              <a:gd name="connsiteY337" fmla="*/ 492657 h 901700"/>
              <a:gd name="connsiteX338" fmla="*/ 431298 w 898525"/>
              <a:gd name="connsiteY338" fmla="*/ 493713 h 901700"/>
              <a:gd name="connsiteX339" fmla="*/ 430238 w 898525"/>
              <a:gd name="connsiteY339" fmla="*/ 493713 h 901700"/>
              <a:gd name="connsiteX340" fmla="*/ 424411 w 898525"/>
              <a:gd name="connsiteY340" fmla="*/ 493185 h 901700"/>
              <a:gd name="connsiteX341" fmla="*/ 419114 w 898525"/>
              <a:gd name="connsiteY341" fmla="*/ 491073 h 901700"/>
              <a:gd name="connsiteX342" fmla="*/ 414611 w 898525"/>
              <a:gd name="connsiteY342" fmla="*/ 488169 h 901700"/>
              <a:gd name="connsiteX343" fmla="*/ 410903 w 898525"/>
              <a:gd name="connsiteY343" fmla="*/ 483944 h 901700"/>
              <a:gd name="connsiteX344" fmla="*/ 408254 w 898525"/>
              <a:gd name="connsiteY344" fmla="*/ 479456 h 901700"/>
              <a:gd name="connsiteX345" fmla="*/ 406400 w 898525"/>
              <a:gd name="connsiteY345" fmla="*/ 473912 h 901700"/>
              <a:gd name="connsiteX346" fmla="*/ 406400 w 898525"/>
              <a:gd name="connsiteY346" fmla="*/ 468103 h 901700"/>
              <a:gd name="connsiteX347" fmla="*/ 408519 w 898525"/>
              <a:gd name="connsiteY347" fmla="*/ 444342 h 901700"/>
              <a:gd name="connsiteX348" fmla="*/ 409314 w 898525"/>
              <a:gd name="connsiteY348" fmla="*/ 438797 h 901700"/>
              <a:gd name="connsiteX349" fmla="*/ 411697 w 898525"/>
              <a:gd name="connsiteY349" fmla="*/ 434045 h 901700"/>
              <a:gd name="connsiteX350" fmla="*/ 415141 w 898525"/>
              <a:gd name="connsiteY350" fmla="*/ 429557 h 901700"/>
              <a:gd name="connsiteX351" fmla="*/ 445601 w 898525"/>
              <a:gd name="connsiteY351" fmla="*/ 399459 h 901700"/>
              <a:gd name="connsiteX352" fmla="*/ 513937 w 898525"/>
              <a:gd name="connsiteY352" fmla="*/ 331078 h 901700"/>
              <a:gd name="connsiteX353" fmla="*/ 515526 w 898525"/>
              <a:gd name="connsiteY353" fmla="*/ 329758 h 901700"/>
              <a:gd name="connsiteX354" fmla="*/ 585981 w 898525"/>
              <a:gd name="connsiteY354" fmla="*/ 259265 h 901700"/>
              <a:gd name="connsiteX355" fmla="*/ 625181 w 898525"/>
              <a:gd name="connsiteY355" fmla="*/ 219927 h 901700"/>
              <a:gd name="connsiteX356" fmla="*/ 619884 w 898525"/>
              <a:gd name="connsiteY356" fmla="*/ 152074 h 901700"/>
              <a:gd name="connsiteX357" fmla="*/ 619619 w 898525"/>
              <a:gd name="connsiteY357" fmla="*/ 148114 h 901700"/>
              <a:gd name="connsiteX358" fmla="*/ 619884 w 898525"/>
              <a:gd name="connsiteY358" fmla="*/ 139929 h 901700"/>
              <a:gd name="connsiteX359" fmla="*/ 621473 w 898525"/>
              <a:gd name="connsiteY359" fmla="*/ 132009 h 901700"/>
              <a:gd name="connsiteX360" fmla="*/ 624122 w 898525"/>
              <a:gd name="connsiteY360" fmla="*/ 124352 h 901700"/>
              <a:gd name="connsiteX361" fmla="*/ 628360 w 898525"/>
              <a:gd name="connsiteY361" fmla="*/ 117224 h 901700"/>
              <a:gd name="connsiteX362" fmla="*/ 633657 w 898525"/>
              <a:gd name="connsiteY362" fmla="*/ 110887 h 901700"/>
              <a:gd name="connsiteX363" fmla="*/ 741988 w 898525"/>
              <a:gd name="connsiteY363" fmla="*/ 2640 h 901700"/>
              <a:gd name="connsiteX364" fmla="*/ 744372 w 898525"/>
              <a:gd name="connsiteY364" fmla="*/ 1056 h 901700"/>
              <a:gd name="connsiteX365" fmla="*/ 746491 w 898525"/>
              <a:gd name="connsiteY365" fmla="*/ 264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898525" h="901700">
                <a:moveTo>
                  <a:pt x="405475" y="296862"/>
                </a:moveTo>
                <a:lnTo>
                  <a:pt x="423671" y="297916"/>
                </a:lnTo>
                <a:lnTo>
                  <a:pt x="440812" y="300288"/>
                </a:lnTo>
                <a:lnTo>
                  <a:pt x="457689" y="303977"/>
                </a:lnTo>
                <a:lnTo>
                  <a:pt x="474039" y="309248"/>
                </a:lnTo>
                <a:lnTo>
                  <a:pt x="489598" y="315836"/>
                </a:lnTo>
                <a:lnTo>
                  <a:pt x="488015" y="317418"/>
                </a:lnTo>
                <a:lnTo>
                  <a:pt x="413386" y="391998"/>
                </a:lnTo>
                <a:lnTo>
                  <a:pt x="405475" y="391734"/>
                </a:lnTo>
                <a:lnTo>
                  <a:pt x="392553" y="392525"/>
                </a:lnTo>
                <a:lnTo>
                  <a:pt x="379895" y="395160"/>
                </a:lnTo>
                <a:lnTo>
                  <a:pt x="367764" y="398850"/>
                </a:lnTo>
                <a:lnTo>
                  <a:pt x="356425" y="404120"/>
                </a:lnTo>
                <a:lnTo>
                  <a:pt x="345876" y="410445"/>
                </a:lnTo>
                <a:lnTo>
                  <a:pt x="336119" y="418088"/>
                </a:lnTo>
                <a:lnTo>
                  <a:pt x="327417" y="426784"/>
                </a:lnTo>
                <a:lnTo>
                  <a:pt x="319769" y="436535"/>
                </a:lnTo>
                <a:lnTo>
                  <a:pt x="313177" y="447076"/>
                </a:lnTo>
                <a:lnTo>
                  <a:pt x="307903" y="458408"/>
                </a:lnTo>
                <a:lnTo>
                  <a:pt x="304211" y="470531"/>
                </a:lnTo>
                <a:lnTo>
                  <a:pt x="302101" y="482917"/>
                </a:lnTo>
                <a:lnTo>
                  <a:pt x="301310" y="496094"/>
                </a:lnTo>
                <a:lnTo>
                  <a:pt x="302101" y="509270"/>
                </a:lnTo>
                <a:lnTo>
                  <a:pt x="304211" y="521656"/>
                </a:lnTo>
                <a:lnTo>
                  <a:pt x="307903" y="534042"/>
                </a:lnTo>
                <a:lnTo>
                  <a:pt x="313177" y="545374"/>
                </a:lnTo>
                <a:lnTo>
                  <a:pt x="319769" y="555916"/>
                </a:lnTo>
                <a:lnTo>
                  <a:pt x="327417" y="565403"/>
                </a:lnTo>
                <a:lnTo>
                  <a:pt x="336119" y="574100"/>
                </a:lnTo>
                <a:lnTo>
                  <a:pt x="345613" y="581742"/>
                </a:lnTo>
                <a:lnTo>
                  <a:pt x="356425" y="588330"/>
                </a:lnTo>
                <a:lnTo>
                  <a:pt x="367501" y="593601"/>
                </a:lnTo>
                <a:lnTo>
                  <a:pt x="379895" y="597291"/>
                </a:lnTo>
                <a:lnTo>
                  <a:pt x="392553" y="599926"/>
                </a:lnTo>
                <a:lnTo>
                  <a:pt x="405475" y="600716"/>
                </a:lnTo>
                <a:lnTo>
                  <a:pt x="418660" y="599926"/>
                </a:lnTo>
                <a:lnTo>
                  <a:pt x="431318" y="597291"/>
                </a:lnTo>
                <a:lnTo>
                  <a:pt x="443185" y="593601"/>
                </a:lnTo>
                <a:lnTo>
                  <a:pt x="454788" y="588330"/>
                </a:lnTo>
                <a:lnTo>
                  <a:pt x="465073" y="581742"/>
                </a:lnTo>
                <a:lnTo>
                  <a:pt x="474830" y="574100"/>
                </a:lnTo>
                <a:lnTo>
                  <a:pt x="483796" y="565403"/>
                </a:lnTo>
                <a:lnTo>
                  <a:pt x="491444" y="555916"/>
                </a:lnTo>
                <a:lnTo>
                  <a:pt x="497773" y="545374"/>
                </a:lnTo>
                <a:lnTo>
                  <a:pt x="503047" y="534042"/>
                </a:lnTo>
                <a:lnTo>
                  <a:pt x="507003" y="521656"/>
                </a:lnTo>
                <a:lnTo>
                  <a:pt x="509112" y="509270"/>
                </a:lnTo>
                <a:lnTo>
                  <a:pt x="509903" y="496094"/>
                </a:lnTo>
                <a:lnTo>
                  <a:pt x="509640" y="488188"/>
                </a:lnTo>
                <a:lnTo>
                  <a:pt x="584533" y="413608"/>
                </a:lnTo>
                <a:lnTo>
                  <a:pt x="585851" y="412026"/>
                </a:lnTo>
                <a:lnTo>
                  <a:pt x="592444" y="427838"/>
                </a:lnTo>
                <a:lnTo>
                  <a:pt x="597982" y="443914"/>
                </a:lnTo>
                <a:lnTo>
                  <a:pt x="601410" y="460780"/>
                </a:lnTo>
                <a:lnTo>
                  <a:pt x="603783" y="478437"/>
                </a:lnTo>
                <a:lnTo>
                  <a:pt x="604838" y="496094"/>
                </a:lnTo>
                <a:lnTo>
                  <a:pt x="603783" y="514277"/>
                </a:lnTo>
                <a:lnTo>
                  <a:pt x="601410" y="531934"/>
                </a:lnTo>
                <a:lnTo>
                  <a:pt x="597718" y="549064"/>
                </a:lnTo>
                <a:lnTo>
                  <a:pt x="592180" y="565666"/>
                </a:lnTo>
                <a:lnTo>
                  <a:pt x="585588" y="581479"/>
                </a:lnTo>
                <a:lnTo>
                  <a:pt x="577413" y="596500"/>
                </a:lnTo>
                <a:lnTo>
                  <a:pt x="568447" y="610994"/>
                </a:lnTo>
                <a:lnTo>
                  <a:pt x="557898" y="624435"/>
                </a:lnTo>
                <a:lnTo>
                  <a:pt x="546295" y="637084"/>
                </a:lnTo>
                <a:lnTo>
                  <a:pt x="533901" y="648416"/>
                </a:lnTo>
                <a:lnTo>
                  <a:pt x="520188" y="658957"/>
                </a:lnTo>
                <a:lnTo>
                  <a:pt x="506211" y="668181"/>
                </a:lnTo>
                <a:lnTo>
                  <a:pt x="491180" y="676087"/>
                </a:lnTo>
                <a:lnTo>
                  <a:pt x="474830" y="682939"/>
                </a:lnTo>
                <a:lnTo>
                  <a:pt x="458480" y="688210"/>
                </a:lnTo>
                <a:lnTo>
                  <a:pt x="441339" y="691899"/>
                </a:lnTo>
                <a:lnTo>
                  <a:pt x="423671" y="694271"/>
                </a:lnTo>
                <a:lnTo>
                  <a:pt x="405475" y="695325"/>
                </a:lnTo>
                <a:lnTo>
                  <a:pt x="387542" y="694271"/>
                </a:lnTo>
                <a:lnTo>
                  <a:pt x="369874" y="691899"/>
                </a:lnTo>
                <a:lnTo>
                  <a:pt x="352469" y="688210"/>
                </a:lnTo>
                <a:lnTo>
                  <a:pt x="336119" y="682675"/>
                </a:lnTo>
                <a:lnTo>
                  <a:pt x="320297" y="676087"/>
                </a:lnTo>
                <a:lnTo>
                  <a:pt x="305002" y="668181"/>
                </a:lnTo>
                <a:lnTo>
                  <a:pt x="290761" y="658957"/>
                </a:lnTo>
                <a:lnTo>
                  <a:pt x="277312" y="648416"/>
                </a:lnTo>
                <a:lnTo>
                  <a:pt x="264918" y="637084"/>
                </a:lnTo>
                <a:lnTo>
                  <a:pt x="253315" y="624435"/>
                </a:lnTo>
                <a:lnTo>
                  <a:pt x="243030" y="610731"/>
                </a:lnTo>
                <a:lnTo>
                  <a:pt x="233801" y="596500"/>
                </a:lnTo>
                <a:lnTo>
                  <a:pt x="225889" y="581479"/>
                </a:lnTo>
                <a:lnTo>
                  <a:pt x="219033" y="565403"/>
                </a:lnTo>
                <a:lnTo>
                  <a:pt x="213495" y="549064"/>
                </a:lnTo>
                <a:lnTo>
                  <a:pt x="209539" y="531934"/>
                </a:lnTo>
                <a:lnTo>
                  <a:pt x="207166" y="514014"/>
                </a:lnTo>
                <a:lnTo>
                  <a:pt x="206375" y="496094"/>
                </a:lnTo>
                <a:lnTo>
                  <a:pt x="207166" y="478173"/>
                </a:lnTo>
                <a:lnTo>
                  <a:pt x="209539" y="460253"/>
                </a:lnTo>
                <a:lnTo>
                  <a:pt x="213495" y="443123"/>
                </a:lnTo>
                <a:lnTo>
                  <a:pt x="219033" y="426784"/>
                </a:lnTo>
                <a:lnTo>
                  <a:pt x="225889" y="410972"/>
                </a:lnTo>
                <a:lnTo>
                  <a:pt x="233801" y="395687"/>
                </a:lnTo>
                <a:lnTo>
                  <a:pt x="243030" y="381456"/>
                </a:lnTo>
                <a:lnTo>
                  <a:pt x="253315" y="367753"/>
                </a:lnTo>
                <a:lnTo>
                  <a:pt x="264918" y="355367"/>
                </a:lnTo>
                <a:lnTo>
                  <a:pt x="277312" y="344035"/>
                </a:lnTo>
                <a:lnTo>
                  <a:pt x="290761" y="333493"/>
                </a:lnTo>
                <a:lnTo>
                  <a:pt x="305002" y="324270"/>
                </a:lnTo>
                <a:lnTo>
                  <a:pt x="320297" y="316100"/>
                </a:lnTo>
                <a:lnTo>
                  <a:pt x="336119" y="309512"/>
                </a:lnTo>
                <a:lnTo>
                  <a:pt x="352469" y="303977"/>
                </a:lnTo>
                <a:lnTo>
                  <a:pt x="369874" y="300288"/>
                </a:lnTo>
                <a:lnTo>
                  <a:pt x="387542" y="297916"/>
                </a:lnTo>
                <a:close/>
                <a:moveTo>
                  <a:pt x="405474" y="90487"/>
                </a:moveTo>
                <a:lnTo>
                  <a:pt x="430602" y="91280"/>
                </a:lnTo>
                <a:lnTo>
                  <a:pt x="455200" y="93659"/>
                </a:lnTo>
                <a:lnTo>
                  <a:pt x="479269" y="97095"/>
                </a:lnTo>
                <a:lnTo>
                  <a:pt x="502809" y="102382"/>
                </a:lnTo>
                <a:lnTo>
                  <a:pt x="526085" y="108990"/>
                </a:lnTo>
                <a:lnTo>
                  <a:pt x="548567" y="116655"/>
                </a:lnTo>
                <a:lnTo>
                  <a:pt x="570521" y="125642"/>
                </a:lnTo>
                <a:lnTo>
                  <a:pt x="591945" y="135687"/>
                </a:lnTo>
                <a:lnTo>
                  <a:pt x="591416" y="142823"/>
                </a:lnTo>
                <a:lnTo>
                  <a:pt x="591681" y="149960"/>
                </a:lnTo>
                <a:lnTo>
                  <a:pt x="596177" y="209169"/>
                </a:lnTo>
                <a:lnTo>
                  <a:pt x="562586" y="242474"/>
                </a:lnTo>
                <a:lnTo>
                  <a:pt x="545129" y="232694"/>
                </a:lnTo>
                <a:lnTo>
                  <a:pt x="526879" y="223707"/>
                </a:lnTo>
                <a:lnTo>
                  <a:pt x="508099" y="216041"/>
                </a:lnTo>
                <a:lnTo>
                  <a:pt x="488527" y="209698"/>
                </a:lnTo>
                <a:lnTo>
                  <a:pt x="468689" y="204675"/>
                </a:lnTo>
                <a:lnTo>
                  <a:pt x="448058" y="200975"/>
                </a:lnTo>
                <a:lnTo>
                  <a:pt x="426899" y="198860"/>
                </a:lnTo>
                <a:lnTo>
                  <a:pt x="405474" y="197803"/>
                </a:lnTo>
                <a:lnTo>
                  <a:pt x="383256" y="198860"/>
                </a:lnTo>
                <a:lnTo>
                  <a:pt x="361303" y="201239"/>
                </a:lnTo>
                <a:lnTo>
                  <a:pt x="340408" y="204940"/>
                </a:lnTo>
                <a:lnTo>
                  <a:pt x="319513" y="210491"/>
                </a:lnTo>
                <a:lnTo>
                  <a:pt x="299146" y="217363"/>
                </a:lnTo>
                <a:lnTo>
                  <a:pt x="279838" y="225557"/>
                </a:lnTo>
                <a:lnTo>
                  <a:pt x="261059" y="235073"/>
                </a:lnTo>
                <a:lnTo>
                  <a:pt x="243337" y="246174"/>
                </a:lnTo>
                <a:lnTo>
                  <a:pt x="226145" y="257805"/>
                </a:lnTo>
                <a:lnTo>
                  <a:pt x="210011" y="271021"/>
                </a:lnTo>
                <a:lnTo>
                  <a:pt x="194934" y="285294"/>
                </a:lnTo>
                <a:lnTo>
                  <a:pt x="180651" y="300361"/>
                </a:lnTo>
                <a:lnTo>
                  <a:pt x="167427" y="316749"/>
                </a:lnTo>
                <a:lnTo>
                  <a:pt x="155260" y="333666"/>
                </a:lnTo>
                <a:lnTo>
                  <a:pt x="144680" y="351640"/>
                </a:lnTo>
                <a:lnTo>
                  <a:pt x="135158" y="370407"/>
                </a:lnTo>
                <a:lnTo>
                  <a:pt x="126959" y="389967"/>
                </a:lnTo>
                <a:lnTo>
                  <a:pt x="120082" y="410056"/>
                </a:lnTo>
                <a:lnTo>
                  <a:pt x="114527" y="430673"/>
                </a:lnTo>
                <a:lnTo>
                  <a:pt x="110824" y="452083"/>
                </a:lnTo>
                <a:lnTo>
                  <a:pt x="108179" y="473758"/>
                </a:lnTo>
                <a:lnTo>
                  <a:pt x="107386" y="495961"/>
                </a:lnTo>
                <a:lnTo>
                  <a:pt x="108179" y="518429"/>
                </a:lnTo>
                <a:lnTo>
                  <a:pt x="110824" y="540104"/>
                </a:lnTo>
                <a:lnTo>
                  <a:pt x="114527" y="561514"/>
                </a:lnTo>
                <a:lnTo>
                  <a:pt x="120082" y="582131"/>
                </a:lnTo>
                <a:lnTo>
                  <a:pt x="126959" y="602220"/>
                </a:lnTo>
                <a:lnTo>
                  <a:pt x="135158" y="621780"/>
                </a:lnTo>
                <a:lnTo>
                  <a:pt x="144680" y="640283"/>
                </a:lnTo>
                <a:lnTo>
                  <a:pt x="155260" y="658521"/>
                </a:lnTo>
                <a:lnTo>
                  <a:pt x="167427" y="675438"/>
                </a:lnTo>
                <a:lnTo>
                  <a:pt x="180651" y="691562"/>
                </a:lnTo>
                <a:lnTo>
                  <a:pt x="194934" y="706893"/>
                </a:lnTo>
                <a:lnTo>
                  <a:pt x="210011" y="721166"/>
                </a:lnTo>
                <a:lnTo>
                  <a:pt x="226409" y="734118"/>
                </a:lnTo>
                <a:lnTo>
                  <a:pt x="243337" y="746013"/>
                </a:lnTo>
                <a:lnTo>
                  <a:pt x="261059" y="757114"/>
                </a:lnTo>
                <a:lnTo>
                  <a:pt x="280102" y="766366"/>
                </a:lnTo>
                <a:lnTo>
                  <a:pt x="299411" y="774560"/>
                </a:lnTo>
                <a:lnTo>
                  <a:pt x="319513" y="781432"/>
                </a:lnTo>
                <a:lnTo>
                  <a:pt x="340408" y="786983"/>
                </a:lnTo>
                <a:lnTo>
                  <a:pt x="361832" y="790948"/>
                </a:lnTo>
                <a:lnTo>
                  <a:pt x="383256" y="793327"/>
                </a:lnTo>
                <a:lnTo>
                  <a:pt x="405474" y="794120"/>
                </a:lnTo>
                <a:lnTo>
                  <a:pt x="427957" y="793327"/>
                </a:lnTo>
                <a:lnTo>
                  <a:pt x="449645" y="790948"/>
                </a:lnTo>
                <a:lnTo>
                  <a:pt x="471070" y="786983"/>
                </a:lnTo>
                <a:lnTo>
                  <a:pt x="491965" y="781432"/>
                </a:lnTo>
                <a:lnTo>
                  <a:pt x="511802" y="774560"/>
                </a:lnTo>
                <a:lnTo>
                  <a:pt x="531375" y="766366"/>
                </a:lnTo>
                <a:lnTo>
                  <a:pt x="550154" y="757114"/>
                </a:lnTo>
                <a:lnTo>
                  <a:pt x="568140" y="746013"/>
                </a:lnTo>
                <a:lnTo>
                  <a:pt x="585068" y="734118"/>
                </a:lnTo>
                <a:lnTo>
                  <a:pt x="601202" y="721166"/>
                </a:lnTo>
                <a:lnTo>
                  <a:pt x="616543" y="706893"/>
                </a:lnTo>
                <a:lnTo>
                  <a:pt x="630826" y="691562"/>
                </a:lnTo>
                <a:lnTo>
                  <a:pt x="644051" y="675438"/>
                </a:lnTo>
                <a:lnTo>
                  <a:pt x="655689" y="658521"/>
                </a:lnTo>
                <a:lnTo>
                  <a:pt x="666798" y="640283"/>
                </a:lnTo>
                <a:lnTo>
                  <a:pt x="676055" y="621780"/>
                </a:lnTo>
                <a:lnTo>
                  <a:pt x="684255" y="602220"/>
                </a:lnTo>
                <a:lnTo>
                  <a:pt x="691396" y="582131"/>
                </a:lnTo>
                <a:lnTo>
                  <a:pt x="696686" y="561514"/>
                </a:lnTo>
                <a:lnTo>
                  <a:pt x="700653" y="540104"/>
                </a:lnTo>
                <a:lnTo>
                  <a:pt x="703034" y="518429"/>
                </a:lnTo>
                <a:lnTo>
                  <a:pt x="703827" y="495961"/>
                </a:lnTo>
                <a:lnTo>
                  <a:pt x="703034" y="474551"/>
                </a:lnTo>
                <a:lnTo>
                  <a:pt x="700918" y="453669"/>
                </a:lnTo>
                <a:lnTo>
                  <a:pt x="697215" y="433316"/>
                </a:lnTo>
                <a:lnTo>
                  <a:pt x="692189" y="413228"/>
                </a:lnTo>
                <a:lnTo>
                  <a:pt x="685842" y="393403"/>
                </a:lnTo>
                <a:lnTo>
                  <a:pt x="678171" y="374901"/>
                </a:lnTo>
                <a:lnTo>
                  <a:pt x="669178" y="356398"/>
                </a:lnTo>
                <a:lnTo>
                  <a:pt x="659392" y="338952"/>
                </a:lnTo>
                <a:lnTo>
                  <a:pt x="696157" y="301947"/>
                </a:lnTo>
                <a:lnTo>
                  <a:pt x="747734" y="305912"/>
                </a:lnTo>
                <a:lnTo>
                  <a:pt x="753817" y="306176"/>
                </a:lnTo>
                <a:lnTo>
                  <a:pt x="758843" y="306176"/>
                </a:lnTo>
                <a:lnTo>
                  <a:pt x="763604" y="305648"/>
                </a:lnTo>
                <a:lnTo>
                  <a:pt x="774713" y="327322"/>
                </a:lnTo>
                <a:lnTo>
                  <a:pt x="783970" y="349790"/>
                </a:lnTo>
                <a:lnTo>
                  <a:pt x="792169" y="372786"/>
                </a:lnTo>
                <a:lnTo>
                  <a:pt x="798782" y="396311"/>
                </a:lnTo>
                <a:lnTo>
                  <a:pt x="804336" y="420365"/>
                </a:lnTo>
                <a:lnTo>
                  <a:pt x="808039" y="445211"/>
                </a:lnTo>
                <a:lnTo>
                  <a:pt x="810420" y="470586"/>
                </a:lnTo>
                <a:lnTo>
                  <a:pt x="811213" y="495961"/>
                </a:lnTo>
                <a:lnTo>
                  <a:pt x="810155" y="522923"/>
                </a:lnTo>
                <a:lnTo>
                  <a:pt x="807775" y="548826"/>
                </a:lnTo>
                <a:lnTo>
                  <a:pt x="803807" y="574466"/>
                </a:lnTo>
                <a:lnTo>
                  <a:pt x="797988" y="599841"/>
                </a:lnTo>
                <a:lnTo>
                  <a:pt x="790582" y="624159"/>
                </a:lnTo>
                <a:lnTo>
                  <a:pt x="781854" y="647948"/>
                </a:lnTo>
                <a:lnTo>
                  <a:pt x="771539" y="671209"/>
                </a:lnTo>
                <a:lnTo>
                  <a:pt x="760165" y="693412"/>
                </a:lnTo>
                <a:lnTo>
                  <a:pt x="746940" y="714822"/>
                </a:lnTo>
                <a:lnTo>
                  <a:pt x="732922" y="735704"/>
                </a:lnTo>
                <a:lnTo>
                  <a:pt x="717581" y="755000"/>
                </a:lnTo>
                <a:lnTo>
                  <a:pt x="701182" y="773767"/>
                </a:lnTo>
                <a:lnTo>
                  <a:pt x="683461" y="791477"/>
                </a:lnTo>
                <a:lnTo>
                  <a:pt x="664682" y="807865"/>
                </a:lnTo>
                <a:lnTo>
                  <a:pt x="645109" y="823196"/>
                </a:lnTo>
                <a:lnTo>
                  <a:pt x="624478" y="837469"/>
                </a:lnTo>
                <a:lnTo>
                  <a:pt x="603054" y="850421"/>
                </a:lnTo>
                <a:lnTo>
                  <a:pt x="580572" y="862051"/>
                </a:lnTo>
                <a:lnTo>
                  <a:pt x="557560" y="872096"/>
                </a:lnTo>
                <a:lnTo>
                  <a:pt x="533756" y="880818"/>
                </a:lnTo>
                <a:lnTo>
                  <a:pt x="509422" y="888220"/>
                </a:lnTo>
                <a:lnTo>
                  <a:pt x="484295" y="894035"/>
                </a:lnTo>
                <a:lnTo>
                  <a:pt x="458374" y="898000"/>
                </a:lnTo>
                <a:lnTo>
                  <a:pt x="432189" y="900907"/>
                </a:lnTo>
                <a:lnTo>
                  <a:pt x="405474" y="901700"/>
                </a:lnTo>
                <a:lnTo>
                  <a:pt x="379024" y="900907"/>
                </a:lnTo>
                <a:lnTo>
                  <a:pt x="352575" y="898000"/>
                </a:lnTo>
                <a:lnTo>
                  <a:pt x="326918" y="894035"/>
                </a:lnTo>
                <a:lnTo>
                  <a:pt x="302056" y="888220"/>
                </a:lnTo>
                <a:lnTo>
                  <a:pt x="277193" y="880818"/>
                </a:lnTo>
                <a:lnTo>
                  <a:pt x="253388" y="872096"/>
                </a:lnTo>
                <a:lnTo>
                  <a:pt x="230377" y="862051"/>
                </a:lnTo>
                <a:lnTo>
                  <a:pt x="207895" y="850421"/>
                </a:lnTo>
                <a:lnTo>
                  <a:pt x="186735" y="837469"/>
                </a:lnTo>
                <a:lnTo>
                  <a:pt x="166104" y="823196"/>
                </a:lnTo>
                <a:lnTo>
                  <a:pt x="146267" y="807865"/>
                </a:lnTo>
                <a:lnTo>
                  <a:pt x="127752" y="791477"/>
                </a:lnTo>
                <a:lnTo>
                  <a:pt x="110031" y="773767"/>
                </a:lnTo>
                <a:lnTo>
                  <a:pt x="93367" y="755000"/>
                </a:lnTo>
                <a:lnTo>
                  <a:pt x="78027" y="735704"/>
                </a:lnTo>
                <a:lnTo>
                  <a:pt x="64008" y="714822"/>
                </a:lnTo>
                <a:lnTo>
                  <a:pt x="51312" y="693412"/>
                </a:lnTo>
                <a:lnTo>
                  <a:pt x="39674" y="671209"/>
                </a:lnTo>
                <a:lnTo>
                  <a:pt x="29359" y="647948"/>
                </a:lnTo>
                <a:lnTo>
                  <a:pt x="20631" y="624159"/>
                </a:lnTo>
                <a:lnTo>
                  <a:pt x="13489" y="599841"/>
                </a:lnTo>
                <a:lnTo>
                  <a:pt x="7670" y="574466"/>
                </a:lnTo>
                <a:lnTo>
                  <a:pt x="3174" y="548826"/>
                </a:lnTo>
                <a:lnTo>
                  <a:pt x="793" y="522923"/>
                </a:lnTo>
                <a:lnTo>
                  <a:pt x="0" y="495961"/>
                </a:lnTo>
                <a:lnTo>
                  <a:pt x="793" y="469265"/>
                </a:lnTo>
                <a:lnTo>
                  <a:pt x="3174" y="443096"/>
                </a:lnTo>
                <a:lnTo>
                  <a:pt x="7670" y="417721"/>
                </a:lnTo>
                <a:lnTo>
                  <a:pt x="13489" y="392346"/>
                </a:lnTo>
                <a:lnTo>
                  <a:pt x="20631" y="367764"/>
                </a:lnTo>
                <a:lnTo>
                  <a:pt x="29359" y="343975"/>
                </a:lnTo>
                <a:lnTo>
                  <a:pt x="39674" y="320978"/>
                </a:lnTo>
                <a:lnTo>
                  <a:pt x="51312" y="298775"/>
                </a:lnTo>
                <a:lnTo>
                  <a:pt x="64008" y="277100"/>
                </a:lnTo>
                <a:lnTo>
                  <a:pt x="78027" y="256483"/>
                </a:lnTo>
                <a:lnTo>
                  <a:pt x="93367" y="236923"/>
                </a:lnTo>
                <a:lnTo>
                  <a:pt x="110031" y="218156"/>
                </a:lnTo>
                <a:lnTo>
                  <a:pt x="127752" y="200711"/>
                </a:lnTo>
                <a:lnTo>
                  <a:pt x="146267" y="184322"/>
                </a:lnTo>
                <a:lnTo>
                  <a:pt x="166104" y="168992"/>
                </a:lnTo>
                <a:lnTo>
                  <a:pt x="186735" y="154718"/>
                </a:lnTo>
                <a:lnTo>
                  <a:pt x="207895" y="141766"/>
                </a:lnTo>
                <a:lnTo>
                  <a:pt x="230377" y="130136"/>
                </a:lnTo>
                <a:lnTo>
                  <a:pt x="253388" y="120091"/>
                </a:lnTo>
                <a:lnTo>
                  <a:pt x="277193" y="111104"/>
                </a:lnTo>
                <a:lnTo>
                  <a:pt x="301791" y="103968"/>
                </a:lnTo>
                <a:lnTo>
                  <a:pt x="326918" y="98152"/>
                </a:lnTo>
                <a:lnTo>
                  <a:pt x="352575" y="93923"/>
                </a:lnTo>
                <a:lnTo>
                  <a:pt x="378760" y="91280"/>
                </a:lnTo>
                <a:close/>
                <a:moveTo>
                  <a:pt x="748610" y="0"/>
                </a:moveTo>
                <a:lnTo>
                  <a:pt x="751523" y="264"/>
                </a:lnTo>
                <a:lnTo>
                  <a:pt x="753907" y="1320"/>
                </a:lnTo>
                <a:lnTo>
                  <a:pt x="756026" y="3432"/>
                </a:lnTo>
                <a:lnTo>
                  <a:pt x="757351" y="5808"/>
                </a:lnTo>
                <a:lnTo>
                  <a:pt x="758410" y="8449"/>
                </a:lnTo>
                <a:lnTo>
                  <a:pt x="763972" y="81846"/>
                </a:lnTo>
                <a:lnTo>
                  <a:pt x="791519" y="54388"/>
                </a:lnTo>
                <a:lnTo>
                  <a:pt x="796021" y="50691"/>
                </a:lnTo>
                <a:lnTo>
                  <a:pt x="800789" y="48315"/>
                </a:lnTo>
                <a:lnTo>
                  <a:pt x="806086" y="46467"/>
                </a:lnTo>
                <a:lnTo>
                  <a:pt x="811384" y="46203"/>
                </a:lnTo>
                <a:lnTo>
                  <a:pt x="816681" y="46467"/>
                </a:lnTo>
                <a:lnTo>
                  <a:pt x="821978" y="48315"/>
                </a:lnTo>
                <a:lnTo>
                  <a:pt x="827011" y="50691"/>
                </a:lnTo>
                <a:lnTo>
                  <a:pt x="831249" y="54388"/>
                </a:lnTo>
                <a:lnTo>
                  <a:pt x="847671" y="71285"/>
                </a:lnTo>
                <a:lnTo>
                  <a:pt x="851908" y="76037"/>
                </a:lnTo>
                <a:lnTo>
                  <a:pt x="854557" y="81846"/>
                </a:lnTo>
                <a:lnTo>
                  <a:pt x="855881" y="87918"/>
                </a:lnTo>
                <a:lnTo>
                  <a:pt x="855881" y="93990"/>
                </a:lnTo>
                <a:lnTo>
                  <a:pt x="854557" y="99799"/>
                </a:lnTo>
                <a:lnTo>
                  <a:pt x="851908" y="105607"/>
                </a:lnTo>
                <a:lnTo>
                  <a:pt x="847671" y="110887"/>
                </a:lnTo>
                <a:lnTo>
                  <a:pt x="823832" y="134649"/>
                </a:lnTo>
                <a:lnTo>
                  <a:pt x="889785" y="139929"/>
                </a:lnTo>
                <a:lnTo>
                  <a:pt x="892698" y="140721"/>
                </a:lnTo>
                <a:lnTo>
                  <a:pt x="895612" y="142306"/>
                </a:lnTo>
                <a:lnTo>
                  <a:pt x="897201" y="144418"/>
                </a:lnTo>
                <a:lnTo>
                  <a:pt x="898260" y="147586"/>
                </a:lnTo>
                <a:lnTo>
                  <a:pt x="898525" y="150226"/>
                </a:lnTo>
                <a:lnTo>
                  <a:pt x="897731" y="153130"/>
                </a:lnTo>
                <a:lnTo>
                  <a:pt x="895877" y="156034"/>
                </a:lnTo>
                <a:lnTo>
                  <a:pt x="787016" y="264018"/>
                </a:lnTo>
                <a:lnTo>
                  <a:pt x="781454" y="269034"/>
                </a:lnTo>
                <a:lnTo>
                  <a:pt x="775097" y="272730"/>
                </a:lnTo>
                <a:lnTo>
                  <a:pt x="768210" y="275635"/>
                </a:lnTo>
                <a:lnTo>
                  <a:pt x="761059" y="277219"/>
                </a:lnTo>
                <a:lnTo>
                  <a:pt x="753642" y="278011"/>
                </a:lnTo>
                <a:lnTo>
                  <a:pt x="752053" y="277747"/>
                </a:lnTo>
                <a:lnTo>
                  <a:pt x="750199" y="277747"/>
                </a:lnTo>
                <a:lnTo>
                  <a:pt x="747286" y="277483"/>
                </a:lnTo>
                <a:lnTo>
                  <a:pt x="685306" y="272730"/>
                </a:lnTo>
                <a:lnTo>
                  <a:pt x="471823" y="485793"/>
                </a:lnTo>
                <a:lnTo>
                  <a:pt x="467320" y="489225"/>
                </a:lnTo>
                <a:lnTo>
                  <a:pt x="462287" y="491337"/>
                </a:lnTo>
                <a:lnTo>
                  <a:pt x="456460" y="492657"/>
                </a:lnTo>
                <a:lnTo>
                  <a:pt x="431298" y="493713"/>
                </a:lnTo>
                <a:lnTo>
                  <a:pt x="430238" y="493713"/>
                </a:lnTo>
                <a:lnTo>
                  <a:pt x="424411" y="493185"/>
                </a:lnTo>
                <a:lnTo>
                  <a:pt x="419114" y="491073"/>
                </a:lnTo>
                <a:lnTo>
                  <a:pt x="414611" y="488169"/>
                </a:lnTo>
                <a:lnTo>
                  <a:pt x="410903" y="483944"/>
                </a:lnTo>
                <a:lnTo>
                  <a:pt x="408254" y="479456"/>
                </a:lnTo>
                <a:lnTo>
                  <a:pt x="406400" y="473912"/>
                </a:lnTo>
                <a:lnTo>
                  <a:pt x="406400" y="468103"/>
                </a:lnTo>
                <a:lnTo>
                  <a:pt x="408519" y="444342"/>
                </a:lnTo>
                <a:lnTo>
                  <a:pt x="409314" y="438797"/>
                </a:lnTo>
                <a:lnTo>
                  <a:pt x="411697" y="434045"/>
                </a:lnTo>
                <a:lnTo>
                  <a:pt x="415141" y="429557"/>
                </a:lnTo>
                <a:lnTo>
                  <a:pt x="445601" y="399459"/>
                </a:lnTo>
                <a:lnTo>
                  <a:pt x="513937" y="331078"/>
                </a:lnTo>
                <a:lnTo>
                  <a:pt x="515526" y="329758"/>
                </a:lnTo>
                <a:lnTo>
                  <a:pt x="585981" y="259265"/>
                </a:lnTo>
                <a:lnTo>
                  <a:pt x="625181" y="219927"/>
                </a:lnTo>
                <a:lnTo>
                  <a:pt x="619884" y="152074"/>
                </a:lnTo>
                <a:lnTo>
                  <a:pt x="619619" y="148114"/>
                </a:lnTo>
                <a:lnTo>
                  <a:pt x="619884" y="139929"/>
                </a:lnTo>
                <a:lnTo>
                  <a:pt x="621473" y="132009"/>
                </a:lnTo>
                <a:lnTo>
                  <a:pt x="624122" y="124352"/>
                </a:lnTo>
                <a:lnTo>
                  <a:pt x="628360" y="117224"/>
                </a:lnTo>
                <a:lnTo>
                  <a:pt x="633657" y="110887"/>
                </a:lnTo>
                <a:lnTo>
                  <a:pt x="741988" y="2640"/>
                </a:lnTo>
                <a:lnTo>
                  <a:pt x="744372" y="1056"/>
                </a:lnTo>
                <a:lnTo>
                  <a:pt x="746491" y="264"/>
                </a:lnTo>
                <a:close/>
              </a:path>
            </a:pathLst>
          </a:custGeom>
          <a:solidFill>
            <a:srgbClr val="244A55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grpSp>
        <p:nvGrpSpPr>
          <p:cNvPr id="14" name="Group 50"/>
          <p:cNvGrpSpPr/>
          <p:nvPr/>
        </p:nvGrpSpPr>
        <p:grpSpPr>
          <a:xfrm>
            <a:off x="5611686" y="3270311"/>
            <a:ext cx="596023" cy="591695"/>
            <a:chOff x="6513513" y="1038225"/>
            <a:chExt cx="655637" cy="650875"/>
          </a:xfrm>
          <a:solidFill>
            <a:srgbClr val="244A55"/>
          </a:solidFill>
        </p:grpSpPr>
        <p:sp>
          <p:nvSpPr>
            <p:cNvPr id="15" name="Freeform 34"/>
            <p:cNvSpPr>
              <a:spLocks noEditPoints="1"/>
            </p:cNvSpPr>
            <p:nvPr/>
          </p:nvSpPr>
          <p:spPr bwMode="auto">
            <a:xfrm>
              <a:off x="6513513" y="1038225"/>
              <a:ext cx="655637" cy="650875"/>
            </a:xfrm>
            <a:custGeom>
              <a:avLst/>
              <a:gdLst>
                <a:gd name="T0" fmla="*/ 241 w 3301"/>
                <a:gd name="T1" fmla="*/ 522 h 3277"/>
                <a:gd name="T2" fmla="*/ 209 w 3301"/>
                <a:gd name="T3" fmla="*/ 562 h 3277"/>
                <a:gd name="T4" fmla="*/ 209 w 3301"/>
                <a:gd name="T5" fmla="*/ 3022 h 3277"/>
                <a:gd name="T6" fmla="*/ 241 w 3301"/>
                <a:gd name="T7" fmla="*/ 3063 h 3277"/>
                <a:gd name="T8" fmla="*/ 3027 w 3301"/>
                <a:gd name="T9" fmla="*/ 3072 h 3277"/>
                <a:gd name="T10" fmla="*/ 3074 w 3301"/>
                <a:gd name="T11" fmla="*/ 3052 h 3277"/>
                <a:gd name="T12" fmla="*/ 3095 w 3301"/>
                <a:gd name="T13" fmla="*/ 3004 h 3277"/>
                <a:gd name="T14" fmla="*/ 3086 w 3301"/>
                <a:gd name="T15" fmla="*/ 546 h 3277"/>
                <a:gd name="T16" fmla="*/ 3045 w 3301"/>
                <a:gd name="T17" fmla="*/ 515 h 3277"/>
                <a:gd name="T18" fmla="*/ 2580 w 3301"/>
                <a:gd name="T19" fmla="*/ 718 h 3277"/>
                <a:gd name="T20" fmla="*/ 2556 w 3301"/>
                <a:gd name="T21" fmla="*/ 781 h 3277"/>
                <a:gd name="T22" fmla="*/ 2499 w 3301"/>
                <a:gd name="T23" fmla="*/ 816 h 3277"/>
                <a:gd name="T24" fmla="*/ 2431 w 3301"/>
                <a:gd name="T25" fmla="*/ 809 h 3277"/>
                <a:gd name="T26" fmla="*/ 2383 w 3301"/>
                <a:gd name="T27" fmla="*/ 762 h 3277"/>
                <a:gd name="T28" fmla="*/ 2373 w 3301"/>
                <a:gd name="T29" fmla="*/ 512 h 3277"/>
                <a:gd name="T30" fmla="*/ 1751 w 3301"/>
                <a:gd name="T31" fmla="*/ 741 h 3277"/>
                <a:gd name="T32" fmla="*/ 1716 w 3301"/>
                <a:gd name="T33" fmla="*/ 797 h 3277"/>
                <a:gd name="T34" fmla="*/ 1651 w 3301"/>
                <a:gd name="T35" fmla="*/ 819 h 3277"/>
                <a:gd name="T36" fmla="*/ 1586 w 3301"/>
                <a:gd name="T37" fmla="*/ 797 h 3277"/>
                <a:gd name="T38" fmla="*/ 1550 w 3301"/>
                <a:gd name="T39" fmla="*/ 741 h 3277"/>
                <a:gd name="T40" fmla="*/ 928 w 3301"/>
                <a:gd name="T41" fmla="*/ 512 h 3277"/>
                <a:gd name="T42" fmla="*/ 918 w 3301"/>
                <a:gd name="T43" fmla="*/ 762 h 3277"/>
                <a:gd name="T44" fmla="*/ 870 w 3301"/>
                <a:gd name="T45" fmla="*/ 809 h 3277"/>
                <a:gd name="T46" fmla="*/ 802 w 3301"/>
                <a:gd name="T47" fmla="*/ 816 h 3277"/>
                <a:gd name="T48" fmla="*/ 745 w 3301"/>
                <a:gd name="T49" fmla="*/ 781 h 3277"/>
                <a:gd name="T50" fmla="*/ 723 w 3301"/>
                <a:gd name="T51" fmla="*/ 718 h 3277"/>
                <a:gd name="T52" fmla="*/ 825 w 3301"/>
                <a:gd name="T53" fmla="*/ 0 h 3277"/>
                <a:gd name="T54" fmla="*/ 889 w 3301"/>
                <a:gd name="T55" fmla="*/ 22 h 3277"/>
                <a:gd name="T56" fmla="*/ 925 w 3301"/>
                <a:gd name="T57" fmla="*/ 79 h 3277"/>
                <a:gd name="T58" fmla="*/ 1548 w 3301"/>
                <a:gd name="T59" fmla="*/ 307 h 3277"/>
                <a:gd name="T60" fmla="*/ 1558 w 3301"/>
                <a:gd name="T61" fmla="*/ 58 h 3277"/>
                <a:gd name="T62" fmla="*/ 1606 w 3301"/>
                <a:gd name="T63" fmla="*/ 11 h 3277"/>
                <a:gd name="T64" fmla="*/ 1674 w 3301"/>
                <a:gd name="T65" fmla="*/ 2 h 3277"/>
                <a:gd name="T66" fmla="*/ 1731 w 3301"/>
                <a:gd name="T67" fmla="*/ 39 h 3277"/>
                <a:gd name="T68" fmla="*/ 1755 w 3301"/>
                <a:gd name="T69" fmla="*/ 103 h 3277"/>
                <a:gd name="T70" fmla="*/ 2373 w 3301"/>
                <a:gd name="T71" fmla="*/ 103 h 3277"/>
                <a:gd name="T72" fmla="*/ 2395 w 3301"/>
                <a:gd name="T73" fmla="*/ 39 h 3277"/>
                <a:gd name="T74" fmla="*/ 2452 w 3301"/>
                <a:gd name="T75" fmla="*/ 2 h 3277"/>
                <a:gd name="T76" fmla="*/ 2522 w 3301"/>
                <a:gd name="T77" fmla="*/ 11 h 3277"/>
                <a:gd name="T78" fmla="*/ 2569 w 3301"/>
                <a:gd name="T79" fmla="*/ 58 h 3277"/>
                <a:gd name="T80" fmla="*/ 2580 w 3301"/>
                <a:gd name="T81" fmla="*/ 307 h 3277"/>
                <a:gd name="T82" fmla="*/ 3106 w 3301"/>
                <a:gd name="T83" fmla="*/ 319 h 3277"/>
                <a:gd name="T84" fmla="*/ 3206 w 3301"/>
                <a:gd name="T85" fmla="*/ 374 h 3277"/>
                <a:gd name="T86" fmla="*/ 3276 w 3301"/>
                <a:gd name="T87" fmla="*/ 465 h 3277"/>
                <a:gd name="T88" fmla="*/ 3301 w 3301"/>
                <a:gd name="T89" fmla="*/ 581 h 3277"/>
                <a:gd name="T90" fmla="*/ 3290 w 3301"/>
                <a:gd name="T91" fmla="*/ 3082 h 3277"/>
                <a:gd name="T92" fmla="*/ 3234 w 3301"/>
                <a:gd name="T93" fmla="*/ 3183 h 3277"/>
                <a:gd name="T94" fmla="*/ 3142 w 3301"/>
                <a:gd name="T95" fmla="*/ 3252 h 3277"/>
                <a:gd name="T96" fmla="*/ 3027 w 3301"/>
                <a:gd name="T97" fmla="*/ 3277 h 3277"/>
                <a:gd name="T98" fmla="*/ 196 w 3301"/>
                <a:gd name="T99" fmla="*/ 3266 h 3277"/>
                <a:gd name="T100" fmla="*/ 95 w 3301"/>
                <a:gd name="T101" fmla="*/ 3210 h 3277"/>
                <a:gd name="T102" fmla="*/ 25 w 3301"/>
                <a:gd name="T103" fmla="*/ 3119 h 3277"/>
                <a:gd name="T104" fmla="*/ 0 w 3301"/>
                <a:gd name="T105" fmla="*/ 3004 h 3277"/>
                <a:gd name="T106" fmla="*/ 12 w 3301"/>
                <a:gd name="T107" fmla="*/ 501 h 3277"/>
                <a:gd name="T108" fmla="*/ 67 w 3301"/>
                <a:gd name="T109" fmla="*/ 401 h 3277"/>
                <a:gd name="T110" fmla="*/ 159 w 3301"/>
                <a:gd name="T111" fmla="*/ 332 h 3277"/>
                <a:gd name="T112" fmla="*/ 275 w 3301"/>
                <a:gd name="T113" fmla="*/ 307 h 3277"/>
                <a:gd name="T114" fmla="*/ 725 w 3301"/>
                <a:gd name="T115" fmla="*/ 79 h 3277"/>
                <a:gd name="T116" fmla="*/ 761 w 3301"/>
                <a:gd name="T117" fmla="*/ 22 h 3277"/>
                <a:gd name="T118" fmla="*/ 825 w 3301"/>
                <a:gd name="T119" fmla="*/ 0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1" h="3277">
                  <a:moveTo>
                    <a:pt x="275" y="512"/>
                  </a:moveTo>
                  <a:lnTo>
                    <a:pt x="257" y="515"/>
                  </a:lnTo>
                  <a:lnTo>
                    <a:pt x="241" y="522"/>
                  </a:lnTo>
                  <a:lnTo>
                    <a:pt x="227" y="532"/>
                  </a:lnTo>
                  <a:lnTo>
                    <a:pt x="216" y="546"/>
                  </a:lnTo>
                  <a:lnTo>
                    <a:pt x="209" y="562"/>
                  </a:lnTo>
                  <a:lnTo>
                    <a:pt x="207" y="581"/>
                  </a:lnTo>
                  <a:lnTo>
                    <a:pt x="207" y="3004"/>
                  </a:lnTo>
                  <a:lnTo>
                    <a:pt x="209" y="3022"/>
                  </a:lnTo>
                  <a:lnTo>
                    <a:pt x="216" y="3038"/>
                  </a:lnTo>
                  <a:lnTo>
                    <a:pt x="227" y="3052"/>
                  </a:lnTo>
                  <a:lnTo>
                    <a:pt x="241" y="3063"/>
                  </a:lnTo>
                  <a:lnTo>
                    <a:pt x="257" y="3070"/>
                  </a:lnTo>
                  <a:lnTo>
                    <a:pt x="275" y="3072"/>
                  </a:lnTo>
                  <a:lnTo>
                    <a:pt x="3027" y="3072"/>
                  </a:lnTo>
                  <a:lnTo>
                    <a:pt x="3045" y="3070"/>
                  </a:lnTo>
                  <a:lnTo>
                    <a:pt x="3061" y="3063"/>
                  </a:lnTo>
                  <a:lnTo>
                    <a:pt x="3074" y="3052"/>
                  </a:lnTo>
                  <a:lnTo>
                    <a:pt x="3086" y="3038"/>
                  </a:lnTo>
                  <a:lnTo>
                    <a:pt x="3092" y="3022"/>
                  </a:lnTo>
                  <a:lnTo>
                    <a:pt x="3095" y="3004"/>
                  </a:lnTo>
                  <a:lnTo>
                    <a:pt x="3095" y="581"/>
                  </a:lnTo>
                  <a:lnTo>
                    <a:pt x="3092" y="562"/>
                  </a:lnTo>
                  <a:lnTo>
                    <a:pt x="3086" y="546"/>
                  </a:lnTo>
                  <a:lnTo>
                    <a:pt x="3074" y="532"/>
                  </a:lnTo>
                  <a:lnTo>
                    <a:pt x="3061" y="522"/>
                  </a:lnTo>
                  <a:lnTo>
                    <a:pt x="3045" y="515"/>
                  </a:lnTo>
                  <a:lnTo>
                    <a:pt x="3027" y="512"/>
                  </a:lnTo>
                  <a:lnTo>
                    <a:pt x="2580" y="512"/>
                  </a:lnTo>
                  <a:lnTo>
                    <a:pt x="2580" y="718"/>
                  </a:lnTo>
                  <a:lnTo>
                    <a:pt x="2576" y="741"/>
                  </a:lnTo>
                  <a:lnTo>
                    <a:pt x="2569" y="762"/>
                  </a:lnTo>
                  <a:lnTo>
                    <a:pt x="2556" y="781"/>
                  </a:lnTo>
                  <a:lnTo>
                    <a:pt x="2541" y="797"/>
                  </a:lnTo>
                  <a:lnTo>
                    <a:pt x="2522" y="809"/>
                  </a:lnTo>
                  <a:lnTo>
                    <a:pt x="2499" y="816"/>
                  </a:lnTo>
                  <a:lnTo>
                    <a:pt x="2476" y="819"/>
                  </a:lnTo>
                  <a:lnTo>
                    <a:pt x="2452" y="816"/>
                  </a:lnTo>
                  <a:lnTo>
                    <a:pt x="2431" y="809"/>
                  </a:lnTo>
                  <a:lnTo>
                    <a:pt x="2411" y="797"/>
                  </a:lnTo>
                  <a:lnTo>
                    <a:pt x="2395" y="781"/>
                  </a:lnTo>
                  <a:lnTo>
                    <a:pt x="2383" y="762"/>
                  </a:lnTo>
                  <a:lnTo>
                    <a:pt x="2375" y="741"/>
                  </a:lnTo>
                  <a:lnTo>
                    <a:pt x="2373" y="718"/>
                  </a:lnTo>
                  <a:lnTo>
                    <a:pt x="2373" y="512"/>
                  </a:lnTo>
                  <a:lnTo>
                    <a:pt x="1755" y="512"/>
                  </a:lnTo>
                  <a:lnTo>
                    <a:pt x="1755" y="718"/>
                  </a:lnTo>
                  <a:lnTo>
                    <a:pt x="1751" y="741"/>
                  </a:lnTo>
                  <a:lnTo>
                    <a:pt x="1744" y="762"/>
                  </a:lnTo>
                  <a:lnTo>
                    <a:pt x="1731" y="781"/>
                  </a:lnTo>
                  <a:lnTo>
                    <a:pt x="1716" y="797"/>
                  </a:lnTo>
                  <a:lnTo>
                    <a:pt x="1697" y="809"/>
                  </a:lnTo>
                  <a:lnTo>
                    <a:pt x="1674" y="816"/>
                  </a:lnTo>
                  <a:lnTo>
                    <a:pt x="1651" y="819"/>
                  </a:lnTo>
                  <a:lnTo>
                    <a:pt x="1627" y="816"/>
                  </a:lnTo>
                  <a:lnTo>
                    <a:pt x="1606" y="809"/>
                  </a:lnTo>
                  <a:lnTo>
                    <a:pt x="1586" y="797"/>
                  </a:lnTo>
                  <a:lnTo>
                    <a:pt x="1570" y="781"/>
                  </a:lnTo>
                  <a:lnTo>
                    <a:pt x="1558" y="762"/>
                  </a:lnTo>
                  <a:lnTo>
                    <a:pt x="1550" y="741"/>
                  </a:lnTo>
                  <a:lnTo>
                    <a:pt x="1548" y="718"/>
                  </a:lnTo>
                  <a:lnTo>
                    <a:pt x="1548" y="512"/>
                  </a:lnTo>
                  <a:lnTo>
                    <a:pt x="928" y="512"/>
                  </a:lnTo>
                  <a:lnTo>
                    <a:pt x="928" y="718"/>
                  </a:lnTo>
                  <a:lnTo>
                    <a:pt x="925" y="741"/>
                  </a:lnTo>
                  <a:lnTo>
                    <a:pt x="918" y="762"/>
                  </a:lnTo>
                  <a:lnTo>
                    <a:pt x="905" y="781"/>
                  </a:lnTo>
                  <a:lnTo>
                    <a:pt x="889" y="797"/>
                  </a:lnTo>
                  <a:lnTo>
                    <a:pt x="870" y="809"/>
                  </a:lnTo>
                  <a:lnTo>
                    <a:pt x="849" y="816"/>
                  </a:lnTo>
                  <a:lnTo>
                    <a:pt x="825" y="819"/>
                  </a:lnTo>
                  <a:lnTo>
                    <a:pt x="802" y="816"/>
                  </a:lnTo>
                  <a:lnTo>
                    <a:pt x="780" y="809"/>
                  </a:lnTo>
                  <a:lnTo>
                    <a:pt x="761" y="797"/>
                  </a:lnTo>
                  <a:lnTo>
                    <a:pt x="745" y="781"/>
                  </a:lnTo>
                  <a:lnTo>
                    <a:pt x="733" y="762"/>
                  </a:lnTo>
                  <a:lnTo>
                    <a:pt x="725" y="741"/>
                  </a:lnTo>
                  <a:lnTo>
                    <a:pt x="723" y="718"/>
                  </a:lnTo>
                  <a:lnTo>
                    <a:pt x="723" y="512"/>
                  </a:lnTo>
                  <a:lnTo>
                    <a:pt x="275" y="512"/>
                  </a:lnTo>
                  <a:close/>
                  <a:moveTo>
                    <a:pt x="825" y="0"/>
                  </a:moveTo>
                  <a:lnTo>
                    <a:pt x="849" y="2"/>
                  </a:lnTo>
                  <a:lnTo>
                    <a:pt x="870" y="11"/>
                  </a:lnTo>
                  <a:lnTo>
                    <a:pt x="889" y="22"/>
                  </a:lnTo>
                  <a:lnTo>
                    <a:pt x="905" y="39"/>
                  </a:lnTo>
                  <a:lnTo>
                    <a:pt x="918" y="58"/>
                  </a:lnTo>
                  <a:lnTo>
                    <a:pt x="925" y="79"/>
                  </a:lnTo>
                  <a:lnTo>
                    <a:pt x="928" y="103"/>
                  </a:lnTo>
                  <a:lnTo>
                    <a:pt x="928" y="307"/>
                  </a:lnTo>
                  <a:lnTo>
                    <a:pt x="1548" y="307"/>
                  </a:lnTo>
                  <a:lnTo>
                    <a:pt x="1548" y="103"/>
                  </a:lnTo>
                  <a:lnTo>
                    <a:pt x="1550" y="79"/>
                  </a:lnTo>
                  <a:lnTo>
                    <a:pt x="1558" y="58"/>
                  </a:lnTo>
                  <a:lnTo>
                    <a:pt x="1570" y="39"/>
                  </a:lnTo>
                  <a:lnTo>
                    <a:pt x="1586" y="22"/>
                  </a:lnTo>
                  <a:lnTo>
                    <a:pt x="1606" y="11"/>
                  </a:lnTo>
                  <a:lnTo>
                    <a:pt x="1627" y="2"/>
                  </a:lnTo>
                  <a:lnTo>
                    <a:pt x="1651" y="0"/>
                  </a:lnTo>
                  <a:lnTo>
                    <a:pt x="1674" y="2"/>
                  </a:lnTo>
                  <a:lnTo>
                    <a:pt x="1697" y="11"/>
                  </a:lnTo>
                  <a:lnTo>
                    <a:pt x="1716" y="22"/>
                  </a:lnTo>
                  <a:lnTo>
                    <a:pt x="1731" y="39"/>
                  </a:lnTo>
                  <a:lnTo>
                    <a:pt x="1744" y="58"/>
                  </a:lnTo>
                  <a:lnTo>
                    <a:pt x="1751" y="79"/>
                  </a:lnTo>
                  <a:lnTo>
                    <a:pt x="1755" y="103"/>
                  </a:lnTo>
                  <a:lnTo>
                    <a:pt x="1755" y="307"/>
                  </a:lnTo>
                  <a:lnTo>
                    <a:pt x="2373" y="307"/>
                  </a:lnTo>
                  <a:lnTo>
                    <a:pt x="2373" y="103"/>
                  </a:lnTo>
                  <a:lnTo>
                    <a:pt x="2375" y="79"/>
                  </a:lnTo>
                  <a:lnTo>
                    <a:pt x="2383" y="58"/>
                  </a:lnTo>
                  <a:lnTo>
                    <a:pt x="2395" y="39"/>
                  </a:lnTo>
                  <a:lnTo>
                    <a:pt x="2411" y="22"/>
                  </a:lnTo>
                  <a:lnTo>
                    <a:pt x="2431" y="11"/>
                  </a:lnTo>
                  <a:lnTo>
                    <a:pt x="2452" y="2"/>
                  </a:lnTo>
                  <a:lnTo>
                    <a:pt x="2476" y="0"/>
                  </a:lnTo>
                  <a:lnTo>
                    <a:pt x="2499" y="2"/>
                  </a:lnTo>
                  <a:lnTo>
                    <a:pt x="2522" y="11"/>
                  </a:lnTo>
                  <a:lnTo>
                    <a:pt x="2541" y="22"/>
                  </a:lnTo>
                  <a:lnTo>
                    <a:pt x="2556" y="39"/>
                  </a:lnTo>
                  <a:lnTo>
                    <a:pt x="2569" y="58"/>
                  </a:lnTo>
                  <a:lnTo>
                    <a:pt x="2576" y="79"/>
                  </a:lnTo>
                  <a:lnTo>
                    <a:pt x="2580" y="103"/>
                  </a:lnTo>
                  <a:lnTo>
                    <a:pt x="2580" y="307"/>
                  </a:lnTo>
                  <a:lnTo>
                    <a:pt x="3027" y="307"/>
                  </a:lnTo>
                  <a:lnTo>
                    <a:pt x="3067" y="310"/>
                  </a:lnTo>
                  <a:lnTo>
                    <a:pt x="3106" y="319"/>
                  </a:lnTo>
                  <a:lnTo>
                    <a:pt x="3142" y="332"/>
                  </a:lnTo>
                  <a:lnTo>
                    <a:pt x="3176" y="351"/>
                  </a:lnTo>
                  <a:lnTo>
                    <a:pt x="3206" y="374"/>
                  </a:lnTo>
                  <a:lnTo>
                    <a:pt x="3234" y="401"/>
                  </a:lnTo>
                  <a:lnTo>
                    <a:pt x="3257" y="432"/>
                  </a:lnTo>
                  <a:lnTo>
                    <a:pt x="3276" y="465"/>
                  </a:lnTo>
                  <a:lnTo>
                    <a:pt x="3290" y="501"/>
                  </a:lnTo>
                  <a:lnTo>
                    <a:pt x="3298" y="540"/>
                  </a:lnTo>
                  <a:lnTo>
                    <a:pt x="3301" y="581"/>
                  </a:lnTo>
                  <a:lnTo>
                    <a:pt x="3301" y="3004"/>
                  </a:lnTo>
                  <a:lnTo>
                    <a:pt x="3298" y="3044"/>
                  </a:lnTo>
                  <a:lnTo>
                    <a:pt x="3290" y="3082"/>
                  </a:lnTo>
                  <a:lnTo>
                    <a:pt x="3276" y="3119"/>
                  </a:lnTo>
                  <a:lnTo>
                    <a:pt x="3257" y="3153"/>
                  </a:lnTo>
                  <a:lnTo>
                    <a:pt x="3234" y="3183"/>
                  </a:lnTo>
                  <a:lnTo>
                    <a:pt x="3206" y="3210"/>
                  </a:lnTo>
                  <a:lnTo>
                    <a:pt x="3176" y="3233"/>
                  </a:lnTo>
                  <a:lnTo>
                    <a:pt x="3142" y="3252"/>
                  </a:lnTo>
                  <a:lnTo>
                    <a:pt x="3106" y="3266"/>
                  </a:lnTo>
                  <a:lnTo>
                    <a:pt x="3067" y="3274"/>
                  </a:lnTo>
                  <a:lnTo>
                    <a:pt x="3027" y="3277"/>
                  </a:lnTo>
                  <a:lnTo>
                    <a:pt x="275" y="3277"/>
                  </a:lnTo>
                  <a:lnTo>
                    <a:pt x="234" y="3274"/>
                  </a:lnTo>
                  <a:lnTo>
                    <a:pt x="196" y="3266"/>
                  </a:lnTo>
                  <a:lnTo>
                    <a:pt x="159" y="3252"/>
                  </a:lnTo>
                  <a:lnTo>
                    <a:pt x="125" y="3233"/>
                  </a:lnTo>
                  <a:lnTo>
                    <a:pt x="95" y="3210"/>
                  </a:lnTo>
                  <a:lnTo>
                    <a:pt x="67" y="3183"/>
                  </a:lnTo>
                  <a:lnTo>
                    <a:pt x="44" y="3153"/>
                  </a:lnTo>
                  <a:lnTo>
                    <a:pt x="25" y="3119"/>
                  </a:lnTo>
                  <a:lnTo>
                    <a:pt x="12" y="3082"/>
                  </a:lnTo>
                  <a:lnTo>
                    <a:pt x="3" y="3044"/>
                  </a:lnTo>
                  <a:lnTo>
                    <a:pt x="0" y="3004"/>
                  </a:lnTo>
                  <a:lnTo>
                    <a:pt x="0" y="581"/>
                  </a:lnTo>
                  <a:lnTo>
                    <a:pt x="3" y="540"/>
                  </a:lnTo>
                  <a:lnTo>
                    <a:pt x="12" y="501"/>
                  </a:lnTo>
                  <a:lnTo>
                    <a:pt x="25" y="465"/>
                  </a:lnTo>
                  <a:lnTo>
                    <a:pt x="44" y="432"/>
                  </a:lnTo>
                  <a:lnTo>
                    <a:pt x="67" y="401"/>
                  </a:lnTo>
                  <a:lnTo>
                    <a:pt x="95" y="374"/>
                  </a:lnTo>
                  <a:lnTo>
                    <a:pt x="125" y="351"/>
                  </a:lnTo>
                  <a:lnTo>
                    <a:pt x="159" y="332"/>
                  </a:lnTo>
                  <a:lnTo>
                    <a:pt x="196" y="319"/>
                  </a:lnTo>
                  <a:lnTo>
                    <a:pt x="234" y="310"/>
                  </a:lnTo>
                  <a:lnTo>
                    <a:pt x="275" y="307"/>
                  </a:lnTo>
                  <a:lnTo>
                    <a:pt x="723" y="307"/>
                  </a:lnTo>
                  <a:lnTo>
                    <a:pt x="723" y="103"/>
                  </a:lnTo>
                  <a:lnTo>
                    <a:pt x="725" y="79"/>
                  </a:lnTo>
                  <a:lnTo>
                    <a:pt x="733" y="58"/>
                  </a:lnTo>
                  <a:lnTo>
                    <a:pt x="745" y="39"/>
                  </a:lnTo>
                  <a:lnTo>
                    <a:pt x="761" y="22"/>
                  </a:lnTo>
                  <a:lnTo>
                    <a:pt x="780" y="11"/>
                  </a:lnTo>
                  <a:lnTo>
                    <a:pt x="802" y="2"/>
                  </a:lnTo>
                  <a:lnTo>
                    <a:pt x="8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6" name="Rectangle 35"/>
            <p:cNvSpPr>
              <a:spLocks noChangeArrowheads="1"/>
            </p:cNvSpPr>
            <p:nvPr/>
          </p:nvSpPr>
          <p:spPr bwMode="auto">
            <a:xfrm>
              <a:off x="6656388" y="12827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7" name="Rectangle 36"/>
            <p:cNvSpPr>
              <a:spLocks noChangeArrowheads="1"/>
            </p:cNvSpPr>
            <p:nvPr/>
          </p:nvSpPr>
          <p:spPr bwMode="auto">
            <a:xfrm>
              <a:off x="6656388" y="13843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8" name="Rectangle 37"/>
            <p:cNvSpPr>
              <a:spLocks noChangeArrowheads="1"/>
            </p:cNvSpPr>
            <p:nvPr/>
          </p:nvSpPr>
          <p:spPr bwMode="auto">
            <a:xfrm>
              <a:off x="6656388" y="14859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9" name="Rectangle 38"/>
            <p:cNvSpPr>
              <a:spLocks noChangeArrowheads="1"/>
            </p:cNvSpPr>
            <p:nvPr/>
          </p:nvSpPr>
          <p:spPr bwMode="auto">
            <a:xfrm>
              <a:off x="6799263" y="14859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6799263" y="13843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6799263" y="12827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2" name="Rectangle 41"/>
            <p:cNvSpPr>
              <a:spLocks noChangeArrowheads="1"/>
            </p:cNvSpPr>
            <p:nvPr/>
          </p:nvSpPr>
          <p:spPr bwMode="auto">
            <a:xfrm>
              <a:off x="6943725" y="14859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3" name="Rectangle 42"/>
            <p:cNvSpPr>
              <a:spLocks noChangeArrowheads="1"/>
            </p:cNvSpPr>
            <p:nvPr/>
          </p:nvSpPr>
          <p:spPr bwMode="auto">
            <a:xfrm>
              <a:off x="6943725" y="13843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4" name="Rectangle 43"/>
            <p:cNvSpPr>
              <a:spLocks noChangeArrowheads="1"/>
            </p:cNvSpPr>
            <p:nvPr/>
          </p:nvSpPr>
          <p:spPr bwMode="auto">
            <a:xfrm>
              <a:off x="6943725" y="12827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577356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483</Words>
  <Application>Microsoft Office PowerPoint</Application>
  <PresentationFormat>宽屏</PresentationFormat>
  <Paragraphs>70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Arial Unicode MS</vt:lpstr>
      <vt:lpstr>Calibri Light</vt:lpstr>
      <vt:lpstr>站酷文艺体</vt:lpstr>
      <vt:lpstr>Calibri</vt:lpstr>
      <vt:lpstr>华康海报体W12(P)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尹 欢</dc:creator>
  <cp:lastModifiedBy>Windows 用户</cp:lastModifiedBy>
  <cp:revision>12</cp:revision>
  <dcterms:created xsi:type="dcterms:W3CDTF">2019-05-04T09:02:39Z</dcterms:created>
  <dcterms:modified xsi:type="dcterms:W3CDTF">2020-10-22T02:00:10Z</dcterms:modified>
</cp:coreProperties>
</file>